
<file path=[Content_Types].xml><?xml version="1.0" encoding="utf-8"?>
<Types xmlns="http://schemas.openxmlformats.org/package/2006/content-types">
  <Override PartName="/ppt/slides/slide47.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notesSlides/notesSlide38.xml" ContentType="application/vnd.openxmlformats-officedocument.presentationml.notesSlide+xml"/>
  <Override PartName="/ppt/diagrams/data71.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quickStyle28.xml" ContentType="application/vnd.openxmlformats-officedocument.drawingml.diagramStyle+xml"/>
  <Override PartName="/ppt/diagrams/drawing29.xml" ContentType="application/vnd.ms-office.drawingml.diagramDrawing+xml"/>
  <Override PartName="/ppt/diagrams/quickStyle75.xml" ContentType="application/vnd.openxmlformats-officedocument.drawingml.diagramStyle+xml"/>
  <Override PartName="/ppt/diagrams/drawing76.xml" ContentType="application/vnd.ms-office.drawingml.diagramDrawing+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diagrams/layout39.xml" ContentType="application/vnd.openxmlformats-officedocument.drawingml.diagramLayout+xml"/>
  <Override PartName="/ppt/notesSlides/notesSlide63.xml" ContentType="application/vnd.openxmlformats-officedocument.presentationml.notesSlide+xml"/>
  <Override PartName="/ppt/diagrams/layout17.xml" ContentType="application/vnd.openxmlformats-officedocument.drawingml.diagramLayout+xml"/>
  <Override PartName="/ppt/notesSlides/notesSlide41.xml" ContentType="application/vnd.openxmlformats-officedocument.presentationml.notesSlide+xml"/>
  <Override PartName="/ppt/diagrams/colors49.xml" ContentType="application/vnd.openxmlformats-officedocument.drawingml.diagramColors+xml"/>
  <Override PartName="/ppt/diagrams/quickStyle53.xml" ContentType="application/vnd.openxmlformats-officedocument.drawingml.diagramStyle+xml"/>
  <Override PartName="/ppt/diagrams/drawing54.xml" ContentType="application/vnd.ms-office.drawingml.diagramDrawing+xml"/>
  <Override PartName="/ppt/diagrams/layout64.xml" ContentType="application/vnd.openxmlformats-officedocument.drawingml.diagramLayout+xml"/>
  <Override PartName="/ppt/diagrams/quickStyle31.xml" ContentType="application/vnd.openxmlformats-officedocument.drawingml.diagramStyle+xml"/>
  <Override PartName="/ppt/diagrams/drawing32.xml" ContentType="application/vnd.ms-office.drawingml.diagramDrawing+xml"/>
  <Override PartName="/ppt/diagrams/data2.xml" ContentType="application/vnd.openxmlformats-officedocument.drawingml.diagramData+xml"/>
  <Override PartName="/ppt/notesSlides/notesSlide7.xml" ContentType="application/vnd.openxmlformats-officedocument.presentationml.notesSlide+xml"/>
  <Override PartName="/ppt/diagrams/colors27.xml" ContentType="application/vnd.openxmlformats-officedocument.drawingml.diagramColors+xml"/>
  <Override PartName="/ppt/diagrams/layout42.xml" ContentType="application/vnd.openxmlformats-officedocument.drawingml.diagramLayout+xml"/>
  <Override PartName="/ppt/diagrams/colors74.xml" ContentType="application/vnd.openxmlformats-officedocument.drawingml.diagramColors+xml"/>
  <Override PartName="/ppt/diagrams/colors4.xml" ContentType="application/vnd.openxmlformats-officedocument.drawingml.diagramColors+xml"/>
  <Override PartName="/ppt/diagrams/drawing10.xml" ContentType="application/vnd.ms-office.drawingml.diagramDrawing+xml"/>
  <Override PartName="/ppt/diagrams/data18.xml" ContentType="application/vnd.openxmlformats-officedocument.drawingml.diagramData+xml"/>
  <Override PartName="/ppt/diagrams/colors52.xml" ContentType="application/vnd.openxmlformats-officedocument.drawingml.diagramColors+xml"/>
  <Override PartName="/ppt/diagrams/data65.xml" ContentType="application/vnd.openxmlformats-officedocument.drawingml.diagramData+xml"/>
  <Override PartName="/ppt/slides/slide19.xml" ContentType="application/vnd.openxmlformats-officedocument.presentationml.slide+xml"/>
  <Override PartName="/ppt/slides/slide66.xml" ContentType="application/vnd.openxmlformats-officedocument.presentationml.slide+xml"/>
  <Default Extension="png" ContentType="image/png"/>
  <Override PartName="/ppt/diagrams/layout20.xml" ContentType="application/vnd.openxmlformats-officedocument.drawingml.diagramLayout+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43.xml" ContentType="application/vnd.openxmlformats-officedocument.drawingml.diagramData+xml"/>
  <Override PartName="/ppt/notesSlides/notesSlide57.xml" ContentType="application/vnd.openxmlformats-officedocument.presentationml.notesSlide+xml"/>
  <Override PartName="/ppt/diagrams/quickStyle69.xml" ContentType="application/vnd.openxmlformats-officedocument.drawingml.diagramStyle+xml"/>
  <Override PartName="/ppt/slides/slide44.xml" ContentType="application/vnd.openxmlformats-officedocument.presentationml.slide+xml"/>
  <Override PartName="/ppt/diagrams/data21.xml" ContentType="application/vnd.openxmlformats-officedocument.drawingml.diagramData+xml"/>
  <Override PartName="/ppt/diagrams/quickStyle47.xml" ContentType="application/vnd.openxmlformats-officedocument.drawingml.diagramStyle+xml"/>
  <Override PartName="/ppt/diagrams/drawing48.xml" ContentType="application/vnd.ms-office.drawingml.diagramDrawing+xml"/>
  <Override PartName="/ppt/slides/slide22.xml" ContentType="application/vnd.openxmlformats-officedocument.presentationml.slide+xml"/>
  <Override PartName="/ppt/diagrams/layout6.xml" ContentType="application/vnd.openxmlformats-officedocument.drawingml.diagramLayout+xml"/>
  <Override PartName="/ppt/notesSlides/notesSlide35.xml" ContentType="application/vnd.openxmlformats-officedocument.presentationml.notesSlide+xml"/>
  <Override PartName="/ppt/diagrams/layout58.xml" ContentType="application/vnd.openxmlformats-officedocument.drawingml.diagramLayout+xml"/>
  <Override PartName="/ppt/notesSlides/notesSlide13.xml" ContentType="application/vnd.openxmlformats-officedocument.presentationml.notesSlide+xml"/>
  <Override PartName="/ppt/diagrams/quickStyle25.xml" ContentType="application/vnd.openxmlformats-officedocument.drawingml.diagramStyle+xml"/>
  <Override PartName="/ppt/diagrams/drawing26.xml" ContentType="application/vnd.ms-office.drawingml.diagramDrawing+xml"/>
  <Override PartName="/ppt/diagrams/layout36.xml" ContentType="application/vnd.openxmlformats-officedocument.drawingml.diagramLayout+xml"/>
  <Override PartName="/ppt/notesSlides/notesSlide60.xml" ContentType="application/vnd.openxmlformats-officedocument.presentationml.notesSlide+xml"/>
  <Override PartName="/ppt/diagrams/colors68.xml" ContentType="application/vnd.openxmlformats-officedocument.drawingml.diagramColors+xml"/>
  <Override PartName="/ppt/diagrams/quickStyle72.xml" ContentType="application/vnd.openxmlformats-officedocument.drawingml.diagramStyle+xml"/>
  <Override PartName="/ppt/diagrams/drawing73.xml" ContentType="application/vnd.ms-office.drawingml.diagramDrawing+xml"/>
  <Override PartName="/ppt/diagrams/drawing8.xml" ContentType="application/vnd.ms-office.drawingml.diagramDrawing+xml"/>
  <Override PartName="/ppt/diagrams/quickStyle50.xml" ContentType="application/vnd.openxmlformats-officedocument.drawingml.diagramStyle+xml"/>
  <Override PartName="/ppt/diagrams/drawing51.xml" ContentType="application/vnd.ms-office.drawingml.diagramDrawing+xml"/>
  <Override PartName="/ppt/diagrams/layout14.xml" ContentType="application/vnd.openxmlformats-officedocument.drawingml.diagramLayout+xml"/>
  <Override PartName="/ppt/diagrams/colors46.xml" ContentType="application/vnd.openxmlformats-officedocument.drawingml.diagramColors+xml"/>
  <Override PartName="/ppt/diagrams/data59.xml" ContentType="application/vnd.openxmlformats-officedocument.drawingml.diagramData+xml"/>
  <Override PartName="/ppt/diagrams/layout61.xml" ContentType="application/vnd.openxmlformats-officedocument.drawingml.diagramLayout+xml"/>
  <Override PartName="/ppt/notesSlides/notesSlide4.xml" ContentType="application/vnd.openxmlformats-officedocument.presentationml.notesSlide+xml"/>
  <Override PartName="/ppt/diagrams/colors24.xml" ContentType="application/vnd.openxmlformats-officedocument.drawingml.diagramColors+xml"/>
  <Override PartName="/ppt/diagrams/data37.xml" ContentType="application/vnd.openxmlformats-officedocument.drawingml.diagramData+xml"/>
  <Override PartName="/ppt/diagrams/colors71.xml" ContentType="application/vnd.openxmlformats-officedocument.drawingml.diagramColors+xml"/>
  <Override PartName="/ppt/slides/slide38.xml" ContentType="application/vnd.openxmlformats-officedocument.presentationml.slide+xml"/>
  <Override PartName="/ppt/diagrams/colors1.xml" ContentType="application/vnd.openxmlformats-officedocument.drawingml.diagramColors+xml"/>
  <Override PartName="/ppt/diagrams/data15.xml" ContentType="application/vnd.openxmlformats-officedocument.drawingml.diagramData+xml"/>
  <Override PartName="/ppt/notesSlides/notesSlide29.xml" ContentType="application/vnd.openxmlformats-officedocument.presentationml.notesSlide+xml"/>
  <Override PartName="/ppt/diagrams/data62.xml" ContentType="application/vnd.openxmlformats-officedocument.drawingml.diagramData+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diagrams/quickStyle19.xml" ContentType="application/vnd.openxmlformats-officedocument.drawingml.diagramStyle+xml"/>
  <Override PartName="/ppt/diagrams/data40.xml" ContentType="application/vnd.openxmlformats-officedocument.drawingml.diagramData+xml"/>
  <Override PartName="/ppt/diagrams/quickStyle66.xml" ContentType="application/vnd.openxmlformats-officedocument.drawingml.diagramStyle+xml"/>
  <Override PartName="/ppt/diagrams/drawing67.xml" ContentType="application/vnd.ms-office.drawingml.diagramDrawing+xml"/>
  <Override PartName="/ppt/slides/slide41.xml" ContentType="application/vnd.openxmlformats-officedocument.presentationml.slide+xml"/>
  <Override PartName="/ppt/notesSlides/notesSlide54.xml" ContentType="application/vnd.openxmlformats-officedocument.presentationml.notesSlide+xml"/>
  <Override PartName="/ppt/diagrams/layout77.xml" ContentType="application/vnd.openxmlformats-officedocument.drawingml.diagramLayout+xml"/>
  <Override PartName="/ppt/notesSlides/notesSlide32.xml" ContentType="application/vnd.openxmlformats-officedocument.presentationml.notesSlide+xml"/>
  <Override PartName="/ppt/diagrams/quickStyle44.xml" ContentType="application/vnd.openxmlformats-officedocument.drawingml.diagramStyle+xml"/>
  <Override PartName="/ppt/diagrams/drawing45.xml" ContentType="application/vnd.ms-office.drawingml.diagramDrawing+xml"/>
  <Override PartName="/ppt/diagrams/layout55.xml" ContentType="application/vnd.openxmlformats-officedocument.drawingml.diagramLayout+xml"/>
  <Override PartName="/ppt/diagrams/layout3.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drawing70.xml" ContentType="application/vnd.ms-office.drawingml.diagramDrawing+xml"/>
  <Override PartName="/ppt/diagrams/data78.xml" ContentType="application/vnd.openxmlformats-officedocument.drawingml.diagramData+xml"/>
  <Override PartName="/ppt/notesSlides/notesSlide10.xml" ContentType="application/vnd.openxmlformats-officedocument.presentationml.notesSlide+xml"/>
  <Override PartName="/ppt/diagrams/colors18.xml" ContentType="application/vnd.openxmlformats-officedocument.drawingml.diagramColors+xml"/>
  <Override PartName="/ppt/diagrams/layout33.xml" ContentType="application/vnd.openxmlformats-officedocument.drawingml.diagramLayout+xml"/>
  <Override PartName="/ppt/diagrams/colors65.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43.xml" ContentType="application/vnd.openxmlformats-officedocument.drawingml.diagramColors+xml"/>
  <Override PartName="/ppt/diagrams/data56.xml" ContentType="application/vnd.openxmlformats-officedocument.drawingml.diagramData+xml"/>
  <Override PartName="/ppt/slides/slide57.xml" ContentType="application/vnd.openxmlformats-officedocument.presentationml.slide+xml"/>
  <Override PartName="/ppt/notesSlides/notesSlide1.xml" ContentType="application/vnd.openxmlformats-officedocument.presentationml.notesSlide+xml"/>
  <Override PartName="/ppt/diagrams/data34.xml" ContentType="application/vnd.openxmlformats-officedocument.drawingml.diagramData+xml"/>
  <Override PartName="/ppt/diagrams/colors21.xml" ContentType="application/vnd.openxmlformats-officedocument.drawingml.diagramColors+xml"/>
  <Override PartName="/ppt/notesSlides/notesSlide48.xml" ContentType="application/vnd.openxmlformats-officedocument.presentationml.notesSlide+xml"/>
  <Override PartName="/ppt/slides/slide35.xml" ContentType="application/vnd.openxmlformats-officedocument.presentationml.slide+xml"/>
  <Override PartName="/ppt/diagrams/data12.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slides/slide13.xml" ContentType="application/vnd.openxmlformats-officedocument.presentationml.slide+xml"/>
  <Override PartName="/ppt/slides/slide60.xml" ContentType="application/vnd.openxmlformats-officedocument.presentationml.slide+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notesSlides/notesSlide26.xml" ContentType="application/vnd.openxmlformats-officedocument.presentationml.notesSlide+xml"/>
  <Override PartName="/ppt/diagrams/layout49.xml" ContentType="application/vnd.openxmlformats-officedocument.drawingml.diagramLayout+xml"/>
  <Override PartName="/ppt/diagrams/drawing64.xml" ContentType="application/vnd.ms-office.drawingml.diagramDrawing+xml"/>
  <Override PartName="/ppt/notesSlides/notesSlide73.xml" ContentType="application/vnd.openxmlformats-officedocument.presentationml.notesSlide+xml"/>
  <Override PartName="/ppt/diagrams/layout27.xml" ContentType="application/vnd.openxmlformats-officedocument.drawingml.diagramLayout+xml"/>
  <Override PartName="/ppt/notesSlides/notesSlide51.xml" ContentType="application/vnd.openxmlformats-officedocument.presentationml.notesSlide+xml"/>
  <Override PartName="/ppt/diagrams/colors59.xml" ContentType="application/vnd.openxmlformats-officedocument.drawingml.diagramColors+xml"/>
  <Override PartName="/ppt/diagrams/quickStyle63.xml" ContentType="application/vnd.openxmlformats-officedocument.drawingml.diagramStyle+xml"/>
  <Override PartName="/ppt/diagrams/layout74.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drawing42.xml" ContentType="application/vnd.ms-office.drawingml.diagramDrawing+xml"/>
  <Override PartName="/ppt/diagrams/drawing20.xml" ContentType="application/vnd.ms-office.drawingml.diagramDrawing+xml"/>
  <Override PartName="/ppt/diagrams/layout52.xml" ContentType="application/vnd.openxmlformats-officedocument.drawingml.diagramLayout+xml"/>
  <Override PartName="/ppt/diagrams/data1.xml" ContentType="application/vnd.openxmlformats-officedocument.drawingml.diagramData+xml"/>
  <Override PartName="/ppt/diagrams/colors3.xml" ContentType="application/vnd.openxmlformats-officedocument.drawingml.diagramColors+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62.xml" ContentType="application/vnd.openxmlformats-officedocument.drawingml.diagramColors+xml"/>
  <Override PartName="/ppt/diagrams/data75.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diagrams/colors51.xml" ContentType="application/vnd.openxmlformats-officedocument.drawingml.diagramColors+xml"/>
  <Override PartName="/ppt/diagrams/data53.xml" ContentType="application/vnd.openxmlformats-officedocument.drawingml.diagramData+xml"/>
  <Override PartName="/ppt/diagrams/data64.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diagrams/quickStyle68.xml" ContentType="application/vnd.openxmlformats-officedocument.drawingml.diagramStyle+xml"/>
  <Override PartName="/ppt/diagrams/drawing69.xml" ContentType="application/vnd.ms-office.drawingml.diagramDrawing+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notesSlides/notesSlide45.xml" ContentType="application/vnd.openxmlformats-officedocument.presentationml.notesSlide+xml"/>
  <Override PartName="/ppt/diagrams/quickStyle57.xml" ContentType="application/vnd.openxmlformats-officedocument.drawingml.diagramStyle+xml"/>
  <Override PartName="/ppt/diagrams/drawing58.xml" ContentType="application/vnd.ms-office.drawingml.diagramDrawing+xml"/>
  <Override PartName="/ppt/notesSlides/notesSlide56.xml" ContentType="application/vnd.openxmlformats-officedocument.presentationml.notesSlide+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notesSlides/notesSlide34.xml" ContentType="application/vnd.openxmlformats-officedocument.presentationml.notesSlide+xml"/>
  <Override PartName="/ppt/diagrams/quickStyle46.xml" ContentType="application/vnd.openxmlformats-officedocument.drawingml.diagramStyle+xml"/>
  <Override PartName="/ppt/diagrams/drawing47.xml" ContentType="application/vnd.ms-office.drawingml.diagramDrawing+xml"/>
  <Override PartName="/ppt/diagrams/layout57.xml" ContentType="application/vnd.openxmlformats-officedocument.drawingml.diagramLayout+xml"/>
  <Override PartName="/ppt/diagrams/layout68.xml" ContentType="application/vnd.openxmlformats-officedocument.drawingml.diagramLayout+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notesSlides/notesSlide23.xml" ContentType="application/vnd.openxmlformats-officedocument.presentationml.notesSlide+xml"/>
  <Override PartName="/ppt/diagrams/layout46.xml" ContentType="application/vnd.openxmlformats-officedocument.drawingml.diagramLayout+xml"/>
  <Override PartName="/ppt/diagrams/quickStyle71.xml" ContentType="application/vnd.openxmlformats-officedocument.drawingml.diagramStyle+xml"/>
  <Override PartName="/ppt/diagrams/drawing72.xml" ContentType="application/vnd.ms-office.drawingml.diagramDrawing+xml"/>
  <Override PartName="/ppt/notesSlides/notesSlide70.xml" ContentType="application/vnd.openxmlformats-officedocument.presentationml.notesSlide+xml"/>
  <Override PartName="/ppt/diagrams/colors78.xml" ContentType="application/vnd.openxmlformats-officedocument.drawingml.diagramColors+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12.xml" ContentType="application/vnd.openxmlformats-officedocument.presentationml.notesSlide+xml"/>
  <Override PartName="/ppt/diagrams/layout35.xml" ContentType="application/vnd.openxmlformats-officedocument.drawingml.diagramLayout+xml"/>
  <Override PartName="/ppt/diagrams/colors56.xml" ContentType="application/vnd.openxmlformats-officedocument.drawingml.diagramColors+xml"/>
  <Override PartName="/ppt/diagrams/quickStyle60.xml" ContentType="application/vnd.openxmlformats-officedocument.drawingml.diagramStyle+xml"/>
  <Override PartName="/ppt/diagrams/drawing61.xml" ContentType="application/vnd.ms-office.drawingml.diagramDrawing+xml"/>
  <Override PartName="/ppt/diagrams/colors67.xml" ContentType="application/vnd.openxmlformats-officedocument.drawingml.diagramColors+xml"/>
  <Override PartName="/ppt/diagrams/data69.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colors45.xml" ContentType="application/vnd.openxmlformats-officedocument.drawingml.diagramColors+xml"/>
  <Override PartName="/ppt/diagrams/drawing50.xml" ContentType="application/vnd.ms-office.drawingml.diagramDrawing+xml"/>
  <Override PartName="/ppt/diagrams/data58.xml" ContentType="application/vnd.openxmlformats-officedocument.drawingml.diagramData+xml"/>
  <Override PartName="/ppt/diagrams/layout60.xml" ContentType="application/vnd.openxmlformats-officedocument.drawingml.diagramLayout+xml"/>
  <Override PartName="/ppt/diagrams/layout7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diagrams/colors70.xml" ContentType="application/vnd.openxmlformats-officedocument.drawingml.diagramColors+xml"/>
  <Override PartName="/ppt/diagrams/data72.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notesSlides/notesSlide39.xml" ContentType="application/vnd.openxmlformats-officedocument.presentationml.notesSlide+xml"/>
  <Override PartName="/ppt/diagrams/data61.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notesSlides/notesSlide17.xml" ContentType="application/vnd.openxmlformats-officedocument.presentationml.notesSlide+xml"/>
  <Override PartName="/ppt/diagrams/quickStyle29.xml" ContentType="application/vnd.openxmlformats-officedocument.drawingml.diagramStyle+xml"/>
  <Override PartName="/ppt/notesSlides/notesSlide28.xml" ContentType="application/vnd.openxmlformats-officedocument.presentationml.notesSlide+xml"/>
  <Override PartName="/ppt/diagrams/data50.xml" ContentType="application/vnd.openxmlformats-officedocument.drawingml.diagramData+xml"/>
  <Override PartName="/ppt/diagrams/drawing66.xml" ContentType="application/vnd.ms-office.drawingml.diagramDrawing+xml"/>
  <Override PartName="/ppt/notesSlides/notesSlide64.xml" ContentType="application/vnd.openxmlformats-officedocument.presentationml.notesSlide+xml"/>
  <Override PartName="/ppt/diagrams/quickStyle76.xml" ContentType="application/vnd.openxmlformats-officedocument.drawingml.diagramStyle+xml"/>
  <Override PartName="/ppt/diagrams/drawing77.xml" ContentType="application/vnd.ms-office.drawingml.diagramDrawing+xml"/>
  <Override PartName="/ppt/notesSlides/notesSlide75.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diagrams/quickStyle18.xml" ContentType="application/vnd.openxmlformats-officedocument.drawingml.diagramStyle+xml"/>
  <Override PartName="/ppt/diagrams/layout29.xml" ContentType="application/vnd.openxmlformats-officedocument.drawingml.diagramLayout+xml"/>
  <Override PartName="/ppt/diagrams/quickStyle54.xml" ContentType="application/vnd.openxmlformats-officedocument.drawingml.diagramStyle+xml"/>
  <Override PartName="/ppt/diagrams/drawing55.xml" ContentType="application/vnd.ms-office.drawingml.diagramDrawing+xml"/>
  <Override PartName="/ppt/notesSlides/notesSlide53.xml" ContentType="application/vnd.openxmlformats-officedocument.presentationml.notesSlide+xml"/>
  <Override PartName="/ppt/diagrams/quickStyle65.xml" ContentType="application/vnd.openxmlformats-officedocument.drawingml.diagramStyle+xml"/>
  <Override PartName="/ppt/diagrams/layout76.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Override PartName="/ppt/diagrams/quickStyle43.xml" ContentType="application/vnd.openxmlformats-officedocument.drawingml.diagramStyle+xml"/>
  <Override PartName="/ppt/diagrams/drawing44.xml" ContentType="application/vnd.ms-office.drawingml.diagramDrawing+xml"/>
  <Override PartName="/ppt/notesSlides/notesSlide42.xml" ContentType="application/vnd.openxmlformats-officedocument.presentationml.notesSlide+xml"/>
  <Override PartName="/ppt/diagrams/layout65.xml" ContentType="application/vnd.openxmlformats-officedocument.drawingml.diagram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notesSlides/notesSlide31.xml" ContentType="application/vnd.openxmlformats-officedocument.presentationml.notesSlide+xml"/>
  <Override PartName="/ppt/diagrams/colors39.xml" ContentType="application/vnd.openxmlformats-officedocument.drawingml.diagramColors+xml"/>
  <Override PartName="/ppt/diagrams/layout54.xml" ContentType="application/vnd.openxmlformats-officedocument.drawingml.diagramLayout+xml"/>
  <Override PartName="/ppt/diagrams/colors75.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layout43.xml" ContentType="application/vnd.openxmlformats-officedocument.drawingml.diagramLayout+xml"/>
  <Override PartName="/ppt/diagrams/colors64.xml" ContentType="application/vnd.openxmlformats-officedocument.drawingml.diagramColors+xml"/>
  <Override PartName="/ppt/diagrams/data77.xml" ContentType="application/vnd.openxmlformats-officedocument.drawingml.diagramData+xml"/>
  <Override PartName="/ppt/handoutMasters/handoutMaster1.xml" ContentType="application/vnd.openxmlformats-officedocument.presentationml.handoutMaster+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53.xml" ContentType="application/vnd.openxmlformats-officedocument.drawingml.diagramColors+xml"/>
  <Override PartName="/ppt/diagrams/data55.xml" ContentType="application/vnd.openxmlformats-officedocument.drawingml.diagramData+xml"/>
  <Override PartName="/ppt/diagrams/data66.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diagrams/colors20.xml" ContentType="application/vnd.openxmlformats-officedocument.drawingml.diagramColors+xml"/>
  <Override PartName="/ppt/diagrams/data33.xml" ContentType="application/vnd.openxmlformats-officedocument.drawingml.diagramData+xml"/>
  <Override PartName="/ppt/notesSlides/notesSlide47.xml" ContentType="application/vnd.openxmlformats-officedocument.presentationml.notesSlide+xml"/>
  <Override PartName="/ppt/diagrams/quickStyle59.xml" ContentType="application/vnd.openxmlformats-officedocument.drawingml.diagramStyle+xml"/>
  <Override PartName="/ppt/notesSlides/notesSlide58.xml" ContentType="application/vnd.openxmlformats-officedocument.presentationml.notesSlide+xml"/>
  <Override PartName="/ppt/slides/slide34.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Override PartName="/ppt/notesSlides/notesSlide36.xml" ContentType="application/vnd.openxmlformats-officedocument.presentationml.notesSlide+xml"/>
  <Override PartName="/ppt/diagrams/quickStyle48.xml" ContentType="application/vnd.openxmlformats-officedocument.drawingml.diagramStyle+xml"/>
  <Override PartName="/ppt/diagrams/drawing49.xml" ContentType="application/vnd.ms-office.drawingml.diagramDrawing+xml"/>
  <Override PartName="/ppt/diagrams/layout59.xml" ContentType="application/vnd.openxmlformats-officedocument.drawingml.diagramLayout+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notesSlides/notesSlide25.xml" ContentType="application/vnd.openxmlformats-officedocument.presentationml.notesSlide+xml"/>
  <Override PartName="/ppt/diagrams/layout48.xml" ContentType="application/vnd.openxmlformats-officedocument.drawingml.diagramLayout+xml"/>
  <Override PartName="/ppt/diagrams/quickStyle73.xml" ContentType="application/vnd.openxmlformats-officedocument.drawingml.diagramStyle+xml"/>
  <Override PartName="/ppt/diagrams/drawing74.xml" ContentType="application/vnd.ms-office.drawingml.diagramDrawing+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notesSlides/notesSlide14.xml" ContentType="application/vnd.openxmlformats-officedocument.presentationml.notesSlide+xml"/>
  <Override PartName="/ppt/diagrams/layout37.xml" ContentType="application/vnd.openxmlformats-officedocument.drawingml.diagramLayout+xml"/>
  <Override PartName="/ppt/diagrams/colors58.xml" ContentType="application/vnd.openxmlformats-officedocument.drawingml.diagramColors+xml"/>
  <Override PartName="/ppt/diagrams/quickStyle62.xml" ContentType="application/vnd.openxmlformats-officedocument.drawingml.diagramStyle+xml"/>
  <Override PartName="/ppt/diagrams/drawing63.xml" ContentType="application/vnd.ms-office.drawingml.diagramDrawing+xml"/>
  <Override PartName="/ppt/notesSlides/notesSlide61.xml" ContentType="application/vnd.openxmlformats-officedocument.presentationml.notesSlide+xml"/>
  <Override PartName="/ppt/diagrams/colors69.xml" ContentType="application/vnd.openxmlformats-officedocument.drawingml.diagramColors+xml"/>
  <Override PartName="/ppt/diagrams/drawing9.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diagrams/drawing41.xml" ContentType="application/vnd.ms-office.drawingml.diagramDrawing+xml"/>
  <Override PartName="/ppt/diagrams/colors47.xml" ContentType="application/vnd.openxmlformats-officedocument.drawingml.diagramColors+xml"/>
  <Override PartName="/ppt/diagrams/quickStyle51.xml" ContentType="application/vnd.openxmlformats-officedocument.drawingml.diagramStyle+xml"/>
  <Override PartName="/ppt/diagrams/drawing52.xml" ContentType="application/vnd.ms-office.drawingml.diagramDrawing+xml"/>
  <Override PartName="/ppt/notesSlides/notesSlide50.xml" ContentType="application/vnd.openxmlformats-officedocument.presentationml.notesSlide+xml"/>
  <Override PartName="/ppt/diagrams/layout62.xml" ContentType="application/vnd.openxmlformats-officedocument.drawingml.diagramLayout+xml"/>
  <Override PartName="/ppt/diagrams/layout73.xml" ContentType="application/vnd.openxmlformats-officedocument.drawingml.diagramLayout+xml"/>
  <Override PartName="/ppt/diagrams/quickStyle9.xml" ContentType="application/vnd.openxmlformats-officedocument.drawingml.diagramStyle+xml"/>
  <Override PartName="/ppt/diagrams/drawing30.xml" ContentType="application/vnd.ms-office.drawingml.diagramDrawing+xml"/>
  <Override PartName="/ppt/diagrams/colors36.xml" ContentType="application/vnd.openxmlformats-officedocument.drawingml.diagramColors+xml"/>
  <Override PartName="/ppt/diagrams/quickStyle40.xml" ContentType="application/vnd.openxmlformats-officedocument.drawingml.diagramStyle+xml"/>
  <Override PartName="/ppt/diagrams/data49.xml" ContentType="application/vnd.openxmlformats-officedocument.drawingml.diagramData+xml"/>
  <Override PartName="/ppt/diagrams/layout51.xml" ContentType="application/vnd.openxmlformats-officedocument.drawingml.diagramLayout+xml"/>
  <Override PartName="/ppt/notesSlides/notesSlide5.xml" ContentType="application/vnd.openxmlformats-officedocument.presentationml.notesSlide+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diagrams/colors61.xml" ContentType="application/vnd.openxmlformats-officedocument.drawingml.diagramColors+xml"/>
  <Override PartName="/ppt/diagrams/colors72.xml" ContentType="application/vnd.openxmlformats-officedocument.drawingml.diagramColors+xml"/>
  <Override PartName="/ppt/diagrams/data74.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diagrams/colors50.xml" ContentType="application/vnd.openxmlformats-officedocument.drawingml.diagramColors+xml"/>
  <Override PartName="/ppt/diagrams/data63.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data52.xml" ContentType="application/vnd.openxmlformats-officedocument.drawingml.diagramData+xml"/>
  <Override PartName="/ppt/notesSlides/notesSlide66.xml" ContentType="application/vnd.openxmlformats-officedocument.presentationml.notesSlide+xml"/>
  <Override PartName="/ppt/diagrams/quickStyle78.xml" ContentType="application/vnd.openxmlformats-officedocument.drawingml.diagramStyl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data30.xml" ContentType="application/vnd.openxmlformats-officedocument.drawingml.diagramData+xml"/>
  <Override PartName="/ppt/diagrams/data41.xml" ContentType="application/vnd.openxmlformats-officedocument.drawingml.diagramData+xml"/>
  <Override PartName="/ppt/diagrams/quickStyle56.xml" ContentType="application/vnd.openxmlformats-officedocument.drawingml.diagramStyle+xml"/>
  <Override PartName="/ppt/diagrams/drawing57.xml" ContentType="application/vnd.ms-office.drawingml.diagramDrawing+xml"/>
  <Override PartName="/ppt/notesSlides/notesSlide55.xml" ContentType="application/vnd.openxmlformats-officedocument.presentationml.notesSlide+xml"/>
  <Override PartName="/ppt/diagrams/quickStyle67.xml" ContentType="application/vnd.openxmlformats-officedocument.drawingml.diagramStyle+xml"/>
  <Override PartName="/ppt/diagrams/drawing68.xml" ContentType="application/vnd.ms-office.drawingml.diagramDrawing+xml"/>
  <Override PartName="/ppt/diagrams/layout78.xml" ContentType="application/vnd.openxmlformats-officedocument.drawingml.diagramLayout+xml"/>
  <Override PartName="/ppt/slides/slide31.xml" ContentType="application/vnd.openxmlformats-officedocument.presentationml.slide+xml"/>
  <Override PartName="/ppt/slides/slide42.xml" ContentType="application/vnd.openxmlformats-officedocument.presentationml.slide+xml"/>
  <Override PartName="/ppt/diagrams/quickStyle45.xml" ContentType="application/vnd.openxmlformats-officedocument.drawingml.diagramStyle+xml"/>
  <Override PartName="/ppt/diagrams/drawing46.xml" ContentType="application/vnd.ms-office.drawingml.diagramDrawing+xml"/>
  <Override PartName="/ppt/notesSlides/notesSlide44.xml" ContentType="application/vnd.openxmlformats-officedocument.presentationml.notesSlide+xml"/>
  <Override PartName="/ppt/diagrams/layout67.xml" ContentType="application/vnd.openxmlformats-officedocument.drawingml.diagramLayout+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quickStyle34.xml" ContentType="application/vnd.openxmlformats-officedocument.drawingml.diagramStyle+xml"/>
  <Override PartName="/ppt/diagrams/drawing35.xml" ContentType="application/vnd.ms-office.drawingml.diagramDrawing+xml"/>
  <Override PartName="/ppt/notesSlides/notesSlide33.xml" ContentType="application/vnd.openxmlformats-officedocument.presentationml.notesSlide+xml"/>
  <Override PartName="/ppt/diagrams/layout56.xml" ContentType="application/vnd.openxmlformats-officedocument.drawingml.diagramLayout+xml"/>
  <Override PartName="/ppt/diagrams/colors77.xml" ContentType="application/vnd.openxmlformats-officedocument.drawingml.diagramColors+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notesSlides/notesSlide11.xml" ContentType="application/vnd.openxmlformats-officedocument.presentationml.notesSlide+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diagrams/layout45.xml" ContentType="application/vnd.openxmlformats-officedocument.drawingml.diagramLayout+xml"/>
  <Override PartName="/ppt/diagrams/drawing60.xml" ContentType="application/vnd.ms-office.drawingml.diagramDrawing+xml"/>
  <Override PartName="/ppt/diagrams/colors66.xml" ContentType="application/vnd.openxmlformats-officedocument.drawingml.diagramColors+xml"/>
  <Override PartName="/ppt/diagrams/quickStyle70.xml" ContentType="application/vnd.openxmlformats-officedocument.drawingml.diagramStyle+xml"/>
  <Override PartName="/ppt/diagrams/drawing71.xml" ContentType="application/vnd.ms-office.drawingml.diagramDrawing+xml"/>
  <Override PartName="/ppt/diagrams/drawing6.xml" ContentType="application/vnd.ms-office.drawingml.diagramDrawing+xml"/>
  <Override PartName="/ppt/diagrams/layout23.xml" ContentType="application/vnd.openxmlformats-officedocument.drawingml.diagramLayout+xml"/>
  <Override PartName="/ppt/diagrams/colors55.xml" ContentType="application/vnd.openxmlformats-officedocument.drawingml.diagramColors+xml"/>
  <Override PartName="/ppt/diagrams/data57.xml" ContentType="application/vnd.openxmlformats-officedocument.drawingml.diagramData+xml"/>
  <Override PartName="/ppt/diagrams/data68.xml" ContentType="application/vnd.openxmlformats-officedocument.drawingml.diagramData+xml"/>
  <Override PartName="/ppt/diagrams/layout70.xml" ContentType="application/vnd.openxmlformats-officedocument.drawingml.diagramLayout+xml"/>
  <Override PartName="/ppt/slides/slide8.xml" ContentType="application/vnd.openxmlformats-officedocument.presentationml.slide+xml"/>
  <Override PartName="/ppt/slides/slide69.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diagrams/quickStyle39.xml" ContentType="application/vnd.openxmlformats-officedocument.drawingml.diagramStyle+xml"/>
  <Override PartName="/ppt/notesSlides/notesSlide49.xml" ContentType="application/vnd.openxmlformats-officedocument.presentationml.notesSlide+xml"/>
  <Override PartName="/ppt/diagrams/data13.xml" ContentType="application/vnd.openxmlformats-officedocument.drawingml.diagramData+xml"/>
  <Override PartName="/ppt/notesSlides/notesSlide27.xml" ContentType="application/vnd.openxmlformats-officedocument.presentationml.notesSlide+xml"/>
  <Override PartName="/ppt/diagrams/data60.xml" ContentType="application/vnd.openxmlformats-officedocument.drawingml.diagramData+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diagrams/quickStyle64.xml" ContentType="application/vnd.openxmlformats-officedocument.drawingml.diagramStyle+xml"/>
  <Override PartName="/ppt/diagrams/drawing65.xml" ContentType="application/vnd.ms-office.drawingml.diagramDrawing+xml"/>
  <Override PartName="/ppt/tableStyles.xml" ContentType="application/vnd.openxmlformats-officedocument.presentationml.tableStyles+xml"/>
  <Override PartName="/ppt/diagrams/layout28.xml" ContentType="application/vnd.openxmlformats-officedocument.drawingml.diagramLayout+xml"/>
  <Override PartName="/ppt/diagrams/drawing43.xml" ContentType="application/vnd.ms-office.drawingml.diagramDrawing+xml"/>
  <Override PartName="/ppt/notesSlides/notesSlide52.xml" ContentType="application/vnd.openxmlformats-officedocument.presentationml.notesSlide+xml"/>
  <Override PartName="/ppt/diagrams/layout75.xml" ContentType="application/vnd.openxmlformats-officedocument.drawingml.diagramLayout+xml"/>
  <Override PartName="/ppt/notesSlides/notesSlide30.xml" ContentType="application/vnd.openxmlformats-officedocument.presentationml.notesSlide+xml"/>
  <Override PartName="/ppt/diagrams/colors38.xml" ContentType="application/vnd.openxmlformats-officedocument.drawingml.diagramColors+xml"/>
  <Override PartName="/ppt/diagrams/quickStyle42.xml" ContentType="application/vnd.openxmlformats-officedocument.drawingml.diagramStyle+xml"/>
  <Override PartName="/ppt/diagrams/layout53.xml" ContentType="application/vnd.openxmlformats-officedocument.drawingml.diagramLayout+xml"/>
  <Override PartName="/ppt/diagrams/layout1.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data29.xml" ContentType="application/vnd.openxmlformats-officedocument.drawingml.diagramData+xml"/>
  <Override PartName="/ppt/diagrams/data76.xml" ContentType="application/vnd.openxmlformats-officedocument.drawingml.diagramData+xml"/>
  <Override PartName="/ppt/diagrams/colors16.xml" ContentType="application/vnd.openxmlformats-officedocument.drawingml.diagramColors+xml"/>
  <Override PartName="/ppt/diagrams/layout31.xml" ContentType="application/vnd.openxmlformats-officedocument.drawingml.diagramLayout+xml"/>
  <Override PartName="/ppt/diagrams/colors63.xml" ContentType="application/vnd.openxmlformats-officedocument.drawingml.diagramColors+xml"/>
  <Override PartName="/ppt/slides/slide5.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Override PartName="/ppt/diagrams/colors41.xml" ContentType="application/vnd.openxmlformats-officedocument.drawingml.diagramColors+xml"/>
  <Override PartName="/ppt/diagrams/data54.xml" ContentType="application/vnd.openxmlformats-officedocument.drawingml.diagramData+xml"/>
  <Override PartName="/ppt/notesSlides/notesSlide68.xml" ContentType="application/vnd.openxmlformats-officedocument.presentationml.notesSlide+xml"/>
  <Override PartName="/ppt/slides/slide55.xml" ContentType="application/vnd.openxmlformats-officedocument.presentationml.slide+xml"/>
  <Override PartName="/ppt/diagrams/data32.xml" ContentType="application/vnd.openxmlformats-officedocument.drawingml.diagramData+xml"/>
  <Override PartName="/ppt/diagrams/quickStyle58.xml" ContentType="application/vnd.openxmlformats-officedocument.drawingml.diagramStyle+xml"/>
  <Override PartName="/ppt/diagrams/drawing59.xml" ContentType="application/vnd.ms-office.drawingml.diagramDrawing+xml"/>
  <Override PartName="/ppt/slides/slide33.xml" ContentType="application/vnd.openxmlformats-officedocument.presentationml.slide+xml"/>
  <Override PartName="/ppt/notesSlides/notesSlide46.xml" ContentType="application/vnd.openxmlformats-officedocument.presentationml.notesSlide+xml"/>
  <Override PartName="/ppt/diagrams/layout69.xml" ContentType="application/vnd.openxmlformats-officedocument.drawingml.diagramLayout+xml"/>
  <Override PartName="/ppt/presentation.xml" ContentType="application/vnd.openxmlformats-officedocument.presentationml.presentation.main+xml"/>
  <Override PartName="/ppt/diagrams/data10.xml" ContentType="application/vnd.openxmlformats-officedocument.drawingml.diagramData+xml"/>
  <Override PartName="/ppt/notesSlides/notesSlide24.xml" ContentType="application/vnd.openxmlformats-officedocument.presentationml.notesSlide+xml"/>
  <Override PartName="/ppt/diagrams/quickStyle36.xml" ContentType="application/vnd.openxmlformats-officedocument.drawingml.diagramStyle+xml"/>
  <Override PartName="/ppt/diagrams/drawing37.xml" ContentType="application/vnd.ms-office.drawingml.diagramDrawing+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47.xml" ContentType="application/vnd.openxmlformats-officedocument.drawingml.diagramLayout+xml"/>
  <Override PartName="/ppt/diagrams/quickStyle61.xml" ContentType="application/vnd.openxmlformats-officedocument.drawingml.diagramStyle+xml"/>
  <Override PartName="/ppt/diagrams/drawing62.xml" ContentType="application/vnd.ms-office.drawingml.diagramDrawing+xml"/>
  <Override PartName="/ppt/slideLayouts/slideLayout10.xml" ContentType="application/vnd.openxmlformats-officedocument.presentationml.slideLayout+xml"/>
  <Override PartName="/ppt/diagrams/layout25.xml" ContentType="application/vnd.openxmlformats-officedocument.drawingml.diagramLayout+xml"/>
  <Override PartName="/ppt/diagrams/colors57.xml" ContentType="application/vnd.openxmlformats-officedocument.drawingml.diagramColors+xml"/>
  <Override PartName="/ppt/diagrams/layout72.xml" ContentType="application/vnd.openxmlformats-officedocument.drawingml.diagramLayout+xml"/>
  <Override PartName="/ppt/diagrams/quickStyle8.xml" ContentType="application/vnd.openxmlformats-officedocument.drawingml.diagramStyle+xml"/>
  <Override PartName="/ppt/diagrams/colors35.xml" ContentType="application/vnd.openxmlformats-officedocument.drawingml.diagramColors+xml"/>
  <Override PartName="/ppt/diagrams/drawing40.xml" ContentType="application/vnd.ms-office.drawingml.diagramDrawing+xml"/>
  <Override PartName="/ppt/diagrams/data48.xml" ContentType="application/vnd.openxmlformats-officedocument.drawingml.diagramData+xml"/>
  <Override PartName="/ppt/slides/slide49.xml" ContentType="application/vnd.openxmlformats-officedocument.presentationml.slide+xml"/>
  <Override PartName="/ppt/diagrams/layout5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60.xml" ContentType="application/vnd.openxmlformats-officedocument.drawingml.diagramColors+xml"/>
  <Override PartName="/ppt/diagrams/data73.xml" ContentType="application/vnd.openxmlformats-officedocument.drawingml.diagramData+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diagrams/data51.xml" ContentType="application/vnd.openxmlformats-officedocument.drawingml.diagramData+xml"/>
  <Override PartName="/ppt/diagrams/quickStyle77.xml" ContentType="application/vnd.openxmlformats-officedocument.drawingml.diagramStyle+xml"/>
  <Override PartName="/ppt/diagrams/drawing78.xml" ContentType="application/vnd.ms-office.drawingml.diagramDrawing+xml"/>
  <Override PartName="/ppt/slides/slide2.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43.xml" ContentType="application/vnd.openxmlformats-officedocument.presentationml.notesSlide+xml"/>
  <Override PartName="/ppt/diagrams/quickStyle55.xml" ContentType="application/vnd.openxmlformats-officedocument.drawingml.diagramStyle+xml"/>
  <Override PartName="/ppt/diagrams/drawing56.xml" ContentType="application/vnd.ms-office.drawingml.diagramDrawing+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layout66.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colors29.xml" ContentType="application/vnd.openxmlformats-officedocument.drawingml.diagramColors+xml"/>
  <Override PartName="/ppt/diagrams/layout44.xml" ContentType="application/vnd.openxmlformats-officedocument.drawingml.diagramLayout+xml"/>
  <Override PartName="/ppt/diagrams/colors76.xml" ContentType="application/vnd.openxmlformats-officedocument.drawingml.diagramColors+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diagrams/colors54.xml" ContentType="application/vnd.openxmlformats-officedocument.drawingml.diagramColors+xml"/>
  <Override PartName="/ppt/diagrams/data67.xml" ContentType="application/vnd.openxmlformats-officedocument.drawingml.diagramData+xml"/>
  <Override PartName="/ppt/slides/slide68.xml" ContentType="application/vnd.openxmlformats-officedocument.presentationml.slide+xml"/>
  <Override PartName="/ppt/diagrams/layout22.xml" ContentType="application/vnd.openxmlformats-officedocument.drawingml.diagramLayout+xml"/>
  <Override PartName="/ppt/diagrams/quickStyle5.xml" ContentType="application/vnd.openxmlformats-officedocument.drawingml.diagramStyle+xml"/>
  <Override PartName="/ppt/diagrams/colors32.xml" ContentType="application/vnd.openxmlformats-officedocument.drawingml.diagramColors+xml"/>
  <Override PartName="/ppt/diagrams/data45.xml" ContentType="application/vnd.openxmlformats-officedocument.drawingml.diagramData+xml"/>
  <Override PartName="/ppt/notesSlides/notesSlide59.xml" ContentType="application/vnd.openxmlformats-officedocument.presentationml.notesSlide+xml"/>
  <Override PartName="/ppt/slides/slide46.xml" ContentType="application/vnd.openxmlformats-officedocument.presentationml.slide+xml"/>
  <Override PartName="/ppt/diagrams/colors10.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diagrams/data70.xml" ContentType="application/vnd.openxmlformats-officedocument.drawingml.diagramData+xml"/>
  <Override PartName="/ppt/slides/slide24.xml" ContentType="application/vnd.openxmlformats-officedocument.presentationml.slide+xml"/>
  <Override PartName="/ppt/slides/slide71.xml" ContentType="application/vnd.openxmlformats-officedocument.presentationml.slide+xml"/>
  <Override PartName="/ppt/diagrams/layout8.xml" ContentType="application/vnd.openxmlformats-officedocument.drawingml.diagramLayout+xml"/>
  <Override PartName="/ppt/notesSlides/notesSlide37.xml" ContentType="application/vnd.openxmlformats-officedocument.presentationml.notes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quickStyle27.xml" ContentType="application/vnd.openxmlformats-officedocument.drawingml.diagramStyle+xml"/>
  <Override PartName="/ppt/diagrams/drawing28.xml" ContentType="application/vnd.ms-office.drawingml.diagramDrawing+xml"/>
  <Override PartName="/ppt/diagrams/layout38.xml" ContentType="application/vnd.openxmlformats-officedocument.drawingml.diagramLayout+xml"/>
  <Override PartName="/ppt/notesSlides/notesSlide62.xml" ContentType="application/vnd.openxmlformats-officedocument.presentationml.notesSlide+xml"/>
  <Override PartName="/ppt/diagrams/quickStyle74.xml" ContentType="application/vnd.openxmlformats-officedocument.drawingml.diagramStyle+xml"/>
  <Override PartName="/ppt/diagrams/drawing75.xml" ContentType="application/vnd.ms-office.drawingml.diagramDrawing+xml"/>
  <Override PartName="/ppt/diagrams/quickStyle52.xml" ContentType="application/vnd.openxmlformats-officedocument.drawingml.diagramStyle+xml"/>
  <Override PartName="/ppt/diagrams/drawing53.xml" ContentType="application/vnd.ms-office.drawingml.diagramDrawing+xml"/>
  <Override PartName="/ppt/diagrams/layout16.xml" ContentType="application/vnd.openxmlformats-officedocument.drawingml.diagramLayout+xml"/>
  <Override PartName="/ppt/notesSlides/notesSlide40.xml" ContentType="application/vnd.openxmlformats-officedocument.presentationml.notesSlide+xml"/>
  <Override PartName="/ppt/diagrams/colors48.xml" ContentType="application/vnd.openxmlformats-officedocument.drawingml.diagramColors+xml"/>
  <Override PartName="/ppt/diagrams/layout63.xml" ContentType="application/vnd.openxmlformats-officedocument.drawingml.diagramLayout+xml"/>
  <Override PartName="/ppt/notesSlides/notesSlide6.xml" ContentType="application/vnd.openxmlformats-officedocument.presentationml.notesSlide+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diagrams/data39.xml" ContentType="application/vnd.openxmlformats-officedocument.drawingml.diagramData+xml"/>
  <Override PartName="/ppt/diagrams/layout41.xml" ContentType="application/vnd.openxmlformats-officedocument.drawingml.diagramLayout+xml"/>
  <Override PartName="/ppt/diagrams/colors73.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8"/>
  </p:notesMasterIdLst>
  <p:handoutMasterIdLst>
    <p:handoutMasterId r:id="rId79"/>
  </p:handoutMasterIdLst>
  <p:sldIdLst>
    <p:sldId id="286" r:id="rId2"/>
    <p:sldId id="337" r:id="rId3"/>
    <p:sldId id="336" r:id="rId4"/>
    <p:sldId id="372" r:id="rId5"/>
    <p:sldId id="371" r:id="rId6"/>
    <p:sldId id="370" r:id="rId7"/>
    <p:sldId id="343" r:id="rId8"/>
    <p:sldId id="368" r:id="rId9"/>
    <p:sldId id="375" r:id="rId10"/>
    <p:sldId id="406" r:id="rId11"/>
    <p:sldId id="394" r:id="rId12"/>
    <p:sldId id="387" r:id="rId13"/>
    <p:sldId id="386" r:id="rId14"/>
    <p:sldId id="385" r:id="rId15"/>
    <p:sldId id="384" r:id="rId16"/>
    <p:sldId id="383" r:id="rId17"/>
    <p:sldId id="382" r:id="rId18"/>
    <p:sldId id="381" r:id="rId19"/>
    <p:sldId id="380" r:id="rId20"/>
    <p:sldId id="379" r:id="rId21"/>
    <p:sldId id="378" r:id="rId22"/>
    <p:sldId id="377" r:id="rId23"/>
    <p:sldId id="376" r:id="rId24"/>
    <p:sldId id="374" r:id="rId25"/>
    <p:sldId id="431" r:id="rId26"/>
    <p:sldId id="404" r:id="rId27"/>
    <p:sldId id="403" r:id="rId28"/>
    <p:sldId id="402" r:id="rId29"/>
    <p:sldId id="401" r:id="rId30"/>
    <p:sldId id="400" r:id="rId31"/>
    <p:sldId id="399" r:id="rId32"/>
    <p:sldId id="398" r:id="rId33"/>
    <p:sldId id="397" r:id="rId34"/>
    <p:sldId id="396" r:id="rId35"/>
    <p:sldId id="395" r:id="rId36"/>
    <p:sldId id="393" r:id="rId37"/>
    <p:sldId id="392" r:id="rId38"/>
    <p:sldId id="391" r:id="rId39"/>
    <p:sldId id="390" r:id="rId40"/>
    <p:sldId id="389" r:id="rId41"/>
    <p:sldId id="388" r:id="rId42"/>
    <p:sldId id="432" r:id="rId43"/>
    <p:sldId id="339" r:id="rId44"/>
    <p:sldId id="433" r:id="rId45"/>
    <p:sldId id="435" r:id="rId46"/>
    <p:sldId id="436" r:id="rId47"/>
    <p:sldId id="437" r:id="rId48"/>
    <p:sldId id="439" r:id="rId49"/>
    <p:sldId id="440" r:id="rId50"/>
    <p:sldId id="442" r:id="rId51"/>
    <p:sldId id="443" r:id="rId52"/>
    <p:sldId id="444" r:id="rId53"/>
    <p:sldId id="445" r:id="rId54"/>
    <p:sldId id="446" r:id="rId55"/>
    <p:sldId id="447" r:id="rId56"/>
    <p:sldId id="448" r:id="rId57"/>
    <p:sldId id="449" r:id="rId58"/>
    <p:sldId id="450" r:id="rId59"/>
    <p:sldId id="451" r:id="rId60"/>
    <p:sldId id="452" r:id="rId61"/>
    <p:sldId id="453" r:id="rId62"/>
    <p:sldId id="454" r:id="rId63"/>
    <p:sldId id="455" r:id="rId64"/>
    <p:sldId id="456" r:id="rId65"/>
    <p:sldId id="457" r:id="rId66"/>
    <p:sldId id="458" r:id="rId67"/>
    <p:sldId id="459" r:id="rId68"/>
    <p:sldId id="460" r:id="rId69"/>
    <p:sldId id="461" r:id="rId70"/>
    <p:sldId id="462" r:id="rId71"/>
    <p:sldId id="464" r:id="rId72"/>
    <p:sldId id="466" r:id="rId73"/>
    <p:sldId id="467" r:id="rId74"/>
    <p:sldId id="463" r:id="rId75"/>
    <p:sldId id="465" r:id="rId76"/>
    <p:sldId id="349" r:id="rId77"/>
  </p:sldIdLst>
  <p:sldSz cx="9144000" cy="6858000" type="screen4x3"/>
  <p:notesSz cx="6858000" cy="9144000"/>
  <p:custDataLst>
    <p:tags r:id="rId8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showPr>
  <p:clrMru>
    <a:srgbClr val="8F2B91"/>
    <a:srgbClr val="D476D6"/>
    <a:srgbClr val="F34BC7"/>
    <a:srgbClr val="000000"/>
    <a:srgbClr val="211E54"/>
    <a:srgbClr val="1D208F"/>
    <a:srgbClr val="F4E59C"/>
    <a:srgbClr val="DDDDDD"/>
    <a:srgbClr val="B2B2B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6828" autoAdjust="0"/>
  </p:normalViewPr>
  <p:slideViewPr>
    <p:cSldViewPr>
      <p:cViewPr>
        <p:scale>
          <a:sx n="80" d="100"/>
          <a:sy n="80" d="100"/>
        </p:scale>
        <p:origin x="-564" y="-372"/>
      </p:cViewPr>
      <p:guideLst>
        <p:guide orient="horz" pos="2160"/>
        <p:guide pos="2880"/>
      </p:guideLst>
    </p:cSldViewPr>
  </p:slideViewPr>
  <p:outlineViewPr>
    <p:cViewPr>
      <p:scale>
        <a:sx n="33" d="100"/>
        <a:sy n="33" d="100"/>
      </p:scale>
      <p:origin x="0" y="3258"/>
    </p:cViewPr>
  </p:outlineViewPr>
  <p:notesTextViewPr>
    <p:cViewPr>
      <p:scale>
        <a:sx n="100" d="100"/>
        <a:sy n="100" d="100"/>
      </p:scale>
      <p:origin x="0" y="0"/>
    </p:cViewPr>
  </p:notesTextViewPr>
  <p:sorterViewPr>
    <p:cViewPr>
      <p:scale>
        <a:sx n="48" d="100"/>
        <a:sy n="48" d="100"/>
      </p:scale>
      <p:origin x="0" y="0"/>
    </p:cViewPr>
  </p:sorterViewPr>
  <p:notesViewPr>
    <p:cSldViewPr>
      <p:cViewPr varScale="1">
        <p:scale>
          <a:sx n="63" d="100"/>
          <a:sy n="63" d="100"/>
        </p:scale>
        <p:origin x="-2490"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3C5181-28B8-425E-91AB-DEBBA48D3D21}"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BDD45F4F-4DFF-4A1E-A84A-E0A9FB624EAC}">
      <dgm:prSet custT="1"/>
      <dgm:spPr/>
      <dgm:t>
        <a:bodyPr/>
        <a:lstStyle/>
        <a:p>
          <a:pPr algn="ctr" rtl="0"/>
          <a:r>
            <a:rPr lang="en-US" sz="2800" b="1" i="1" dirty="0" smtClean="0"/>
            <a:t>HOLISTIC VEDIC SCIENCE</a:t>
          </a:r>
          <a:endParaRPr lang="en-US" sz="2800" b="1" i="1" dirty="0"/>
        </a:p>
      </dgm:t>
    </dgm:pt>
    <dgm:pt modelId="{E2E031AD-9B7D-41E9-A1FA-533F4A4C978A}" type="parTrans" cxnId="{5C1CDAEE-BD01-4A14-9FFF-543BE965E4B7}">
      <dgm:prSet/>
      <dgm:spPr/>
      <dgm:t>
        <a:bodyPr/>
        <a:lstStyle/>
        <a:p>
          <a:endParaRPr lang="en-US"/>
        </a:p>
      </dgm:t>
    </dgm:pt>
    <dgm:pt modelId="{B43350BB-59E2-49BF-BAC0-CFF09F4256E4}" type="sibTrans" cxnId="{5C1CDAEE-BD01-4A14-9FFF-543BE965E4B7}">
      <dgm:prSet/>
      <dgm:spPr/>
      <dgm:t>
        <a:bodyPr/>
        <a:lstStyle/>
        <a:p>
          <a:endParaRPr lang="en-US"/>
        </a:p>
      </dgm:t>
    </dgm:pt>
    <dgm:pt modelId="{AF07899B-D261-412B-88DB-580B1EA216F0}" type="pres">
      <dgm:prSet presAssocID="{453C5181-28B8-425E-91AB-DEBBA48D3D21}" presName="linear" presStyleCnt="0">
        <dgm:presLayoutVars>
          <dgm:animLvl val="lvl"/>
          <dgm:resizeHandles val="exact"/>
        </dgm:presLayoutVars>
      </dgm:prSet>
      <dgm:spPr/>
      <dgm:t>
        <a:bodyPr/>
        <a:lstStyle/>
        <a:p>
          <a:endParaRPr lang="en-US"/>
        </a:p>
      </dgm:t>
    </dgm:pt>
    <dgm:pt modelId="{291D1F04-38C8-4B4F-81EC-5A6B04E3D356}" type="pres">
      <dgm:prSet presAssocID="{BDD45F4F-4DFF-4A1E-A84A-E0A9FB624EAC}" presName="parentText" presStyleLbl="node1" presStyleIdx="0" presStyleCnt="1" custLinFactNeighborY="20642">
        <dgm:presLayoutVars>
          <dgm:chMax val="0"/>
          <dgm:bulletEnabled val="1"/>
        </dgm:presLayoutVars>
      </dgm:prSet>
      <dgm:spPr/>
      <dgm:t>
        <a:bodyPr/>
        <a:lstStyle/>
        <a:p>
          <a:endParaRPr lang="en-US"/>
        </a:p>
      </dgm:t>
    </dgm:pt>
  </dgm:ptLst>
  <dgm:cxnLst>
    <dgm:cxn modelId="{AFA2C58F-ED11-47D8-BB7B-DD6B42625880}" type="presOf" srcId="{453C5181-28B8-425E-91AB-DEBBA48D3D21}" destId="{AF07899B-D261-412B-88DB-580B1EA216F0}" srcOrd="0" destOrd="0" presId="urn:microsoft.com/office/officeart/2005/8/layout/vList2"/>
    <dgm:cxn modelId="{5C1CDAEE-BD01-4A14-9FFF-543BE965E4B7}" srcId="{453C5181-28B8-425E-91AB-DEBBA48D3D21}" destId="{BDD45F4F-4DFF-4A1E-A84A-E0A9FB624EAC}" srcOrd="0" destOrd="0" parTransId="{E2E031AD-9B7D-41E9-A1FA-533F4A4C978A}" sibTransId="{B43350BB-59E2-49BF-BAC0-CFF09F4256E4}"/>
    <dgm:cxn modelId="{FA84274E-CF06-4D1D-BDE4-875B54AEA37D}" type="presOf" srcId="{BDD45F4F-4DFF-4A1E-A84A-E0A9FB624EAC}" destId="{291D1F04-38C8-4B4F-81EC-5A6B04E3D356}" srcOrd="0" destOrd="0" presId="urn:microsoft.com/office/officeart/2005/8/layout/vList2"/>
    <dgm:cxn modelId="{7157984A-4877-4B8E-987D-3DF31E4167C4}" type="presParOf" srcId="{AF07899B-D261-412B-88DB-580B1EA216F0}" destId="{291D1F04-38C8-4B4F-81EC-5A6B04E3D356}"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3D27B5B-96EF-4138-AAFF-437CAD81F08A}">
      <dgm:prSet custT="1"/>
      <dgm:spPr/>
      <dgm:t>
        <a:bodyPr/>
        <a:lstStyle/>
        <a:p>
          <a:pPr algn="ctr"/>
          <a:r>
            <a:rPr lang="hi-IN" sz="2000" dirty="0" smtClean="0"/>
            <a:t>दृष्टं  अनुमानम्  आप्तवचनं च सर्व प्रमाण  सिद्धत्वात्  |</a:t>
          </a:r>
          <a:r>
            <a:rPr lang="en-US" sz="2000" dirty="0" smtClean="0"/>
            <a:t>           </a:t>
          </a:r>
          <a:r>
            <a:rPr lang="hi-IN" sz="2000" dirty="0" smtClean="0"/>
            <a:t>त्रिविधं प्रमाणमं इष्टं प्रमेय सिद्धि: प्रमाणाद् धि</a:t>
          </a:r>
          <a:r>
            <a:rPr lang="en-US" sz="2000" dirty="0" smtClean="0"/>
            <a:t>   </a:t>
          </a:r>
          <a:r>
            <a:rPr lang="hi-IN" sz="2000" dirty="0" smtClean="0"/>
            <a:t> || ४ ||</a:t>
          </a:r>
          <a:endParaRPr lang="en-GB" sz="2000" dirty="0"/>
        </a:p>
      </dgm:t>
    </dgm:pt>
    <dgm:pt modelId="{2CB592D5-3C9C-45E2-802D-568829676209}" type="parTrans" cxnId="{78218D08-C017-4491-883C-176E82824101}">
      <dgm:prSet/>
      <dgm:spPr/>
      <dgm:t>
        <a:bodyPr/>
        <a:lstStyle/>
        <a:p>
          <a:endParaRPr lang="en-GB"/>
        </a:p>
      </dgm:t>
    </dgm:pt>
    <dgm:pt modelId="{4BE822EA-DCEE-49CB-A66A-05AE5B63B6D7}" type="sibTrans" cxnId="{78218D08-C017-4491-883C-176E82824101}">
      <dgm:prSet/>
      <dgm:spPr/>
      <dgm:t>
        <a:bodyPr/>
        <a:lstStyle/>
        <a:p>
          <a:endParaRPr lang="en-GB"/>
        </a:p>
      </dgm:t>
    </dgm:pt>
    <dgm:pt modelId="{6E0E3EC5-2A5B-4BE9-AEB9-B1C0FFEFC6D3}">
      <dgm:prSet/>
      <dgm:spPr/>
      <dgm:t>
        <a:bodyPr/>
        <a:lstStyle/>
        <a:p>
          <a:r>
            <a:rPr lang="en-US" dirty="0" smtClean="0"/>
            <a:t>Siddhi or conclusive holistic proof is arrived at, by a process of logical and theoretical analysis of information from observations, inferences and axiomatic principles. When such holistic conclusions are further condensed by using the threefold analytical process with appropriate rationale and theory, it is established as a conclusive axiomatic theorem. </a:t>
          </a:r>
          <a:endParaRPr lang="en-US" dirty="0"/>
        </a:p>
      </dgm:t>
    </dgm:pt>
    <dgm:pt modelId="{B0B974C4-BFEE-4759-A710-63A5146468D0}" type="parTrans" cxnId="{B904648A-26FD-441C-B906-23EF9984CCE7}">
      <dgm:prSet/>
      <dgm:spPr/>
    </dgm:pt>
    <dgm:pt modelId="{9E28C0DC-5BE5-410B-BBEE-6E270284EB6C}" type="sibTrans" cxnId="{B904648A-26FD-441C-B906-23EF9984CCE7}">
      <dgm:prSet/>
      <dgm:spPr/>
    </dgm:pt>
    <dgm:pt modelId="{009120D6-2DA0-4273-B0CF-70BF9587A3D5}">
      <dgm:prSet custT="1"/>
      <dgm:spPr/>
      <dgm:t>
        <a:bodyPr/>
        <a:lstStyle/>
        <a:p>
          <a:r>
            <a:rPr lang="en-US" sz="1600" i="1" dirty="0" smtClean="0"/>
            <a:t>Notes: The process of constructing a theoretical formulation is defined. Every intellectual process of gathering information, analysing it and condensing it as dharana, dhyana, samadhi leading to samyama as the moment of realization of the true meaning, through intellectual deliberation, to fit a basic axiomatic principle, is necessary. Or else it is deemed to be a premise or hypothetical statement</a:t>
          </a:r>
          <a:endParaRPr lang="en-US" sz="1600" dirty="0"/>
        </a:p>
      </dgm:t>
    </dgm:pt>
    <dgm:pt modelId="{F1A76F58-CB2E-493A-B252-E79C83CE8C1E}" type="parTrans" cxnId="{631D2B0C-3F96-4FC2-91DD-46BC40984CB0}">
      <dgm:prSet/>
      <dgm:spPr/>
    </dgm:pt>
    <dgm:pt modelId="{686F5C92-51FF-429E-8B83-8D481B2101D6}" type="sibTrans" cxnId="{631D2B0C-3F96-4FC2-91DD-46BC40984CB0}">
      <dgm:prSet/>
      <dgm:spPr/>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9182825C-1039-40AE-B3D2-A3AAB9F7463A}" type="pres">
      <dgm:prSet presAssocID="{63D27B5B-96EF-4138-AAFF-437CAD81F08A}" presName="parentText" presStyleLbl="node1" presStyleIdx="0" presStyleCnt="3" custScaleX="87387" custScaleY="70702" custLinFactY="-2630" custLinFactNeighborX="0" custLinFactNeighborY="-100000">
        <dgm:presLayoutVars>
          <dgm:chMax val="0"/>
          <dgm:bulletEnabled val="1"/>
        </dgm:presLayoutVars>
      </dgm:prSet>
      <dgm:spPr/>
      <dgm:t>
        <a:bodyPr/>
        <a:lstStyle/>
        <a:p>
          <a:endParaRPr lang="en-GB"/>
        </a:p>
      </dgm:t>
    </dgm:pt>
    <dgm:pt modelId="{10E552A3-4DD4-41BF-ABA4-80EB83211A4F}" type="pres">
      <dgm:prSet presAssocID="{4BE822EA-DCEE-49CB-A66A-05AE5B63B6D7}" presName="spacer" presStyleCnt="0"/>
      <dgm:spPr/>
    </dgm:pt>
    <dgm:pt modelId="{4398E64D-0C7F-4EE8-AF30-FC8A0676A1C4}" type="pres">
      <dgm:prSet presAssocID="{6E0E3EC5-2A5B-4BE9-AEB9-B1C0FFEFC6D3}" presName="parentText" presStyleLbl="node1" presStyleIdx="1" presStyleCnt="3" custScaleX="96396" custLinFactNeighborY="51247">
        <dgm:presLayoutVars>
          <dgm:chMax val="0"/>
          <dgm:bulletEnabled val="1"/>
        </dgm:presLayoutVars>
      </dgm:prSet>
      <dgm:spPr/>
      <dgm:t>
        <a:bodyPr/>
        <a:lstStyle/>
        <a:p>
          <a:endParaRPr lang="en-US"/>
        </a:p>
      </dgm:t>
    </dgm:pt>
    <dgm:pt modelId="{1140C861-9D5F-4A34-B818-3B6E0B6E88D3}" type="pres">
      <dgm:prSet presAssocID="{9E28C0DC-5BE5-410B-BBEE-6E270284EB6C}" presName="spacer" presStyleCnt="0"/>
      <dgm:spPr/>
    </dgm:pt>
    <dgm:pt modelId="{000BF819-FD14-4F25-BA63-6BB7E8F93282}" type="pres">
      <dgm:prSet presAssocID="{009120D6-2DA0-4273-B0CF-70BF9587A3D5}" presName="parentText" presStyleLbl="node1" presStyleIdx="2" presStyleCnt="3" custScaleX="96396" custScaleY="79389" custLinFactY="2602" custLinFactNeighborY="100000">
        <dgm:presLayoutVars>
          <dgm:chMax val="0"/>
          <dgm:bulletEnabled val="1"/>
        </dgm:presLayoutVars>
      </dgm:prSet>
      <dgm:spPr/>
      <dgm:t>
        <a:bodyPr/>
        <a:lstStyle/>
        <a:p>
          <a:endParaRPr lang="en-US"/>
        </a:p>
      </dgm:t>
    </dgm:pt>
  </dgm:ptLst>
  <dgm:cxnLst>
    <dgm:cxn modelId="{A6A9A46B-7CBD-4930-96E2-FE45C92489D9}" type="presOf" srcId="{6E0E3EC5-2A5B-4BE9-AEB9-B1C0FFEFC6D3}" destId="{4398E64D-0C7F-4EE8-AF30-FC8A0676A1C4}" srcOrd="0" destOrd="0" presId="urn:microsoft.com/office/officeart/2005/8/layout/vList2"/>
    <dgm:cxn modelId="{FE445718-9C6F-4462-801C-D07F15077DCB}" type="presOf" srcId="{63D27B5B-96EF-4138-AAFF-437CAD81F08A}" destId="{9182825C-1039-40AE-B3D2-A3AAB9F7463A}" srcOrd="0" destOrd="0" presId="urn:microsoft.com/office/officeart/2005/8/layout/vList2"/>
    <dgm:cxn modelId="{65A9930B-D21D-44F4-A5C2-6C261C955B24}" type="presOf" srcId="{009120D6-2DA0-4273-B0CF-70BF9587A3D5}" destId="{000BF819-FD14-4F25-BA63-6BB7E8F93282}" srcOrd="0" destOrd="0" presId="urn:microsoft.com/office/officeart/2005/8/layout/vList2"/>
    <dgm:cxn modelId="{78218D08-C017-4491-883C-176E82824101}" srcId="{5725645F-A267-49DE-957C-484CF2A41437}" destId="{63D27B5B-96EF-4138-AAFF-437CAD81F08A}" srcOrd="0" destOrd="0" parTransId="{2CB592D5-3C9C-45E2-802D-568829676209}" sibTransId="{4BE822EA-DCEE-49CB-A66A-05AE5B63B6D7}"/>
    <dgm:cxn modelId="{63800903-CD37-45F1-861D-296D770E74B0}" type="presOf" srcId="{5725645F-A267-49DE-957C-484CF2A41437}" destId="{8B27C610-70A8-43D4-A12B-A1B9F87E446A}" srcOrd="0" destOrd="0" presId="urn:microsoft.com/office/officeart/2005/8/layout/vList2"/>
    <dgm:cxn modelId="{631D2B0C-3F96-4FC2-91DD-46BC40984CB0}" srcId="{5725645F-A267-49DE-957C-484CF2A41437}" destId="{009120D6-2DA0-4273-B0CF-70BF9587A3D5}" srcOrd="2" destOrd="0" parTransId="{F1A76F58-CB2E-493A-B252-E79C83CE8C1E}" sibTransId="{686F5C92-51FF-429E-8B83-8D481B2101D6}"/>
    <dgm:cxn modelId="{B904648A-26FD-441C-B906-23EF9984CCE7}" srcId="{5725645F-A267-49DE-957C-484CF2A41437}" destId="{6E0E3EC5-2A5B-4BE9-AEB9-B1C0FFEFC6D3}" srcOrd="1" destOrd="0" parTransId="{B0B974C4-BFEE-4759-A710-63A5146468D0}" sibTransId="{9E28C0DC-5BE5-410B-BBEE-6E270284EB6C}"/>
    <dgm:cxn modelId="{4A093743-9D8A-4800-B93E-8703A69E1617}" type="presParOf" srcId="{8B27C610-70A8-43D4-A12B-A1B9F87E446A}" destId="{9182825C-1039-40AE-B3D2-A3AAB9F7463A}" srcOrd="0" destOrd="0" presId="urn:microsoft.com/office/officeart/2005/8/layout/vList2"/>
    <dgm:cxn modelId="{15BD6498-F6E2-40C7-897B-B6C539A964A7}" type="presParOf" srcId="{8B27C610-70A8-43D4-A12B-A1B9F87E446A}" destId="{10E552A3-4DD4-41BF-ABA4-80EB83211A4F}" srcOrd="1" destOrd="0" presId="urn:microsoft.com/office/officeart/2005/8/layout/vList2"/>
    <dgm:cxn modelId="{C9920FBD-15F2-4D8F-99A8-3D5F6E3D0C64}" type="presParOf" srcId="{8B27C610-70A8-43D4-A12B-A1B9F87E446A}" destId="{4398E64D-0C7F-4EE8-AF30-FC8A0676A1C4}" srcOrd="2" destOrd="0" presId="urn:microsoft.com/office/officeart/2005/8/layout/vList2"/>
    <dgm:cxn modelId="{04110BA9-5765-4E75-ACBB-1212FC6221C7}" type="presParOf" srcId="{8B27C610-70A8-43D4-A12B-A1B9F87E446A}" destId="{1140C861-9D5F-4A34-B818-3B6E0B6E88D3}" srcOrd="3" destOrd="0" presId="urn:microsoft.com/office/officeart/2005/8/layout/vList2"/>
    <dgm:cxn modelId="{E71DC5D0-7AFE-43ED-A06E-A874800ED5D7}" type="presParOf" srcId="{8B27C610-70A8-43D4-A12B-A1B9F87E446A}" destId="{000BF819-FD14-4F25-BA63-6BB7E8F93282}"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3D27B5B-96EF-4138-AAFF-437CAD81F08A}">
      <dgm:prSet custT="1"/>
      <dgm:spPr/>
      <dgm:t>
        <a:bodyPr/>
        <a:lstStyle/>
        <a:p>
          <a:pPr algn="ctr"/>
          <a:r>
            <a:rPr lang="hi-IN" sz="2000" dirty="0" smtClean="0"/>
            <a:t>प्रति विषय अध्यवसायो दृष्टं त्रिविधं  अनुमानम् आख्यातम् |</a:t>
          </a:r>
          <a:r>
            <a:rPr lang="en-US" sz="2000" dirty="0" smtClean="0"/>
            <a:t>   </a:t>
          </a:r>
          <a:r>
            <a:rPr lang="hi-IN" sz="2000" dirty="0" smtClean="0"/>
            <a:t>तल्लिङ्ग अलिङ्ग पूर्वकम् आप्तश्रुतिर आप्तवचनंतु </a:t>
          </a:r>
          <a:r>
            <a:rPr lang="en-US" sz="2000" dirty="0" smtClean="0"/>
            <a:t>  </a:t>
          </a:r>
          <a:r>
            <a:rPr lang="hi-IN" dirty="0" smtClean="0"/>
            <a:t>|| ५ ||</a:t>
          </a:r>
          <a:endParaRPr lang="en-GB" sz="2400" dirty="0"/>
        </a:p>
      </dgm:t>
    </dgm:pt>
    <dgm:pt modelId="{2CB592D5-3C9C-45E2-802D-568829676209}" type="parTrans" cxnId="{78218D08-C017-4491-883C-176E82824101}">
      <dgm:prSet/>
      <dgm:spPr/>
      <dgm:t>
        <a:bodyPr/>
        <a:lstStyle/>
        <a:p>
          <a:endParaRPr lang="en-GB"/>
        </a:p>
      </dgm:t>
    </dgm:pt>
    <dgm:pt modelId="{4BE822EA-DCEE-49CB-A66A-05AE5B63B6D7}" type="sibTrans" cxnId="{78218D08-C017-4491-883C-176E82824101}">
      <dgm:prSet/>
      <dgm:spPr/>
      <dgm:t>
        <a:bodyPr/>
        <a:lstStyle/>
        <a:p>
          <a:endParaRPr lang="en-GB"/>
        </a:p>
      </dgm:t>
    </dgm:pt>
    <dgm:pt modelId="{FD5DEBCC-F36F-4951-9F63-176140CD417E}">
      <dgm:prSet/>
      <dgm:spPr/>
      <dgm:t>
        <a:bodyPr/>
        <a:lstStyle/>
        <a:p>
          <a:r>
            <a:rPr lang="en-US" i="1" dirty="0" smtClean="0"/>
            <a:t>Notes: The theoretical approach to establishing a principle based on detectable phenomena depends on three ways as it can contain undetectable aspects as well as those at source as the origin of that event. Hence it requires verification with existing axiomatic principles before it is accepted as the correct observation, detected conclusion etc.</a:t>
          </a:r>
          <a:endParaRPr lang="en-US" dirty="0"/>
        </a:p>
      </dgm:t>
    </dgm:pt>
    <dgm:pt modelId="{D77140D6-F443-46E0-9604-5C89B5ECC525}" type="parTrans" cxnId="{838A114F-55F5-48F4-AE56-7410B24B0483}">
      <dgm:prSet/>
      <dgm:spPr/>
      <dgm:t>
        <a:bodyPr/>
        <a:lstStyle/>
        <a:p>
          <a:endParaRPr lang="en-US"/>
        </a:p>
      </dgm:t>
    </dgm:pt>
    <dgm:pt modelId="{1EF02F5F-7535-42B4-BCAA-809AD8EA089C}" type="sibTrans" cxnId="{838A114F-55F5-48F4-AE56-7410B24B0483}">
      <dgm:prSet/>
      <dgm:spPr/>
      <dgm:t>
        <a:bodyPr/>
        <a:lstStyle/>
        <a:p>
          <a:endParaRPr lang="en-US"/>
        </a:p>
      </dgm:t>
    </dgm:pt>
    <dgm:pt modelId="{267AEDC8-897C-4318-8B58-439B6A3BF682}">
      <dgm:prSet custT="1"/>
      <dgm:spPr/>
      <dgm:t>
        <a:bodyPr/>
        <a:lstStyle/>
        <a:p>
          <a:r>
            <a:rPr lang="en-US" sz="2400" dirty="0" smtClean="0"/>
            <a:t> </a:t>
          </a:r>
          <a:r>
            <a:rPr lang="en-US" sz="2000" dirty="0" smtClean="0"/>
            <a:t>With reference to persistent continuous sensory perception of phenomenon there are three aspects of factual information with characteristics like (positive) detectable, (negative) undetectable, (neutral) original characteristics that can be measured, analysed and interpreted to establish an axiomatic theorem or principle.    </a:t>
          </a:r>
          <a:endParaRPr lang="en-US" sz="2000" dirty="0"/>
        </a:p>
      </dgm:t>
    </dgm:pt>
    <dgm:pt modelId="{9D413504-BF91-44DF-A31D-BDF88D1EC598}" type="parTrans" cxnId="{4799D1AB-58BC-4552-AEE2-8B98D482C706}">
      <dgm:prSet/>
      <dgm:spPr/>
      <dgm:t>
        <a:bodyPr/>
        <a:lstStyle/>
        <a:p>
          <a:endParaRPr lang="en-US"/>
        </a:p>
      </dgm:t>
    </dgm:pt>
    <dgm:pt modelId="{A909276F-AE1B-4185-8D22-92C57341CA11}" type="sibTrans" cxnId="{4799D1AB-58BC-4552-AEE2-8B98D482C706}">
      <dgm:prSet/>
      <dgm:spPr/>
      <dgm:t>
        <a:bodyPr/>
        <a:lstStyle/>
        <a:p>
          <a:endParaRPr lang="en-US"/>
        </a:p>
      </dgm:t>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9182825C-1039-40AE-B3D2-A3AAB9F7463A}" type="pres">
      <dgm:prSet presAssocID="{63D27B5B-96EF-4138-AAFF-437CAD81F08A}" presName="parentText" presStyleLbl="node1" presStyleIdx="0" presStyleCnt="3" custScaleX="89189" custScaleY="74111" custLinFactY="-13838" custLinFactNeighborY="-100000">
        <dgm:presLayoutVars>
          <dgm:chMax val="0"/>
          <dgm:bulletEnabled val="1"/>
        </dgm:presLayoutVars>
      </dgm:prSet>
      <dgm:spPr/>
      <dgm:t>
        <a:bodyPr/>
        <a:lstStyle/>
        <a:p>
          <a:endParaRPr lang="en-GB"/>
        </a:p>
      </dgm:t>
    </dgm:pt>
    <dgm:pt modelId="{EE927FC2-F83B-492E-B708-8AD43D6392A6}" type="pres">
      <dgm:prSet presAssocID="{4BE822EA-DCEE-49CB-A66A-05AE5B63B6D7}" presName="spacer" presStyleCnt="0"/>
      <dgm:spPr/>
    </dgm:pt>
    <dgm:pt modelId="{8EDFB4A9-68FA-478A-B6DA-697E8F4324C7}" type="pres">
      <dgm:prSet presAssocID="{267AEDC8-897C-4318-8B58-439B6A3BF682}" presName="parentText" presStyleLbl="node1" presStyleIdx="1" presStyleCnt="3" custScaleY="114661" custLinFactY="-2424" custLinFactNeighborY="-100000">
        <dgm:presLayoutVars>
          <dgm:chMax val="0"/>
          <dgm:bulletEnabled val="1"/>
        </dgm:presLayoutVars>
      </dgm:prSet>
      <dgm:spPr/>
      <dgm:t>
        <a:bodyPr/>
        <a:lstStyle/>
        <a:p>
          <a:endParaRPr lang="en-US"/>
        </a:p>
      </dgm:t>
    </dgm:pt>
    <dgm:pt modelId="{FAA5E62D-1B3B-4863-BF59-C6F48FF5A68D}" type="pres">
      <dgm:prSet presAssocID="{A909276F-AE1B-4185-8D22-92C57341CA11}" presName="spacer" presStyleCnt="0"/>
      <dgm:spPr/>
    </dgm:pt>
    <dgm:pt modelId="{CA34884E-48D8-4CBA-A1B6-E555EA0B2C13}" type="pres">
      <dgm:prSet presAssocID="{FD5DEBCC-F36F-4951-9F63-176140CD417E}" presName="parentText" presStyleLbl="node1" presStyleIdx="2" presStyleCnt="3" custScaleY="69469" custLinFactY="4002" custLinFactNeighborY="100000">
        <dgm:presLayoutVars>
          <dgm:chMax val="0"/>
          <dgm:bulletEnabled val="1"/>
        </dgm:presLayoutVars>
      </dgm:prSet>
      <dgm:spPr/>
      <dgm:t>
        <a:bodyPr/>
        <a:lstStyle/>
        <a:p>
          <a:endParaRPr lang="en-US"/>
        </a:p>
      </dgm:t>
    </dgm:pt>
  </dgm:ptLst>
  <dgm:cxnLst>
    <dgm:cxn modelId="{838A114F-55F5-48F4-AE56-7410B24B0483}" srcId="{5725645F-A267-49DE-957C-484CF2A41437}" destId="{FD5DEBCC-F36F-4951-9F63-176140CD417E}" srcOrd="2" destOrd="0" parTransId="{D77140D6-F443-46E0-9604-5C89B5ECC525}" sibTransId="{1EF02F5F-7535-42B4-BCAA-809AD8EA089C}"/>
    <dgm:cxn modelId="{3EA1D417-D0DC-487A-B601-7F1586AB69B7}" type="presOf" srcId="{5725645F-A267-49DE-957C-484CF2A41437}" destId="{8B27C610-70A8-43D4-A12B-A1B9F87E446A}" srcOrd="0" destOrd="0" presId="urn:microsoft.com/office/officeart/2005/8/layout/vList2"/>
    <dgm:cxn modelId="{78218D08-C017-4491-883C-176E82824101}" srcId="{5725645F-A267-49DE-957C-484CF2A41437}" destId="{63D27B5B-96EF-4138-AAFF-437CAD81F08A}" srcOrd="0" destOrd="0" parTransId="{2CB592D5-3C9C-45E2-802D-568829676209}" sibTransId="{4BE822EA-DCEE-49CB-A66A-05AE5B63B6D7}"/>
    <dgm:cxn modelId="{07EA6062-64EC-4347-A773-9A51F5E2A4E8}" type="presOf" srcId="{63D27B5B-96EF-4138-AAFF-437CAD81F08A}" destId="{9182825C-1039-40AE-B3D2-A3AAB9F7463A}" srcOrd="0" destOrd="0" presId="urn:microsoft.com/office/officeart/2005/8/layout/vList2"/>
    <dgm:cxn modelId="{A70BE39E-071A-4B6C-8A54-A28973B1B415}" type="presOf" srcId="{FD5DEBCC-F36F-4951-9F63-176140CD417E}" destId="{CA34884E-48D8-4CBA-A1B6-E555EA0B2C13}" srcOrd="0" destOrd="0" presId="urn:microsoft.com/office/officeart/2005/8/layout/vList2"/>
    <dgm:cxn modelId="{2DB95329-C707-4553-81FD-CEAAC06D3F5D}" type="presOf" srcId="{267AEDC8-897C-4318-8B58-439B6A3BF682}" destId="{8EDFB4A9-68FA-478A-B6DA-697E8F4324C7}" srcOrd="0" destOrd="0" presId="urn:microsoft.com/office/officeart/2005/8/layout/vList2"/>
    <dgm:cxn modelId="{4799D1AB-58BC-4552-AEE2-8B98D482C706}" srcId="{5725645F-A267-49DE-957C-484CF2A41437}" destId="{267AEDC8-897C-4318-8B58-439B6A3BF682}" srcOrd="1" destOrd="0" parTransId="{9D413504-BF91-44DF-A31D-BDF88D1EC598}" sibTransId="{A909276F-AE1B-4185-8D22-92C57341CA11}"/>
    <dgm:cxn modelId="{388E7064-6629-4880-AD0C-6F2AFF800E26}" type="presParOf" srcId="{8B27C610-70A8-43D4-A12B-A1B9F87E446A}" destId="{9182825C-1039-40AE-B3D2-A3AAB9F7463A}" srcOrd="0" destOrd="0" presId="urn:microsoft.com/office/officeart/2005/8/layout/vList2"/>
    <dgm:cxn modelId="{118A4A46-BB53-4F8A-8A1E-AC867D07B4EB}" type="presParOf" srcId="{8B27C610-70A8-43D4-A12B-A1B9F87E446A}" destId="{EE927FC2-F83B-492E-B708-8AD43D6392A6}" srcOrd="1" destOrd="0" presId="urn:microsoft.com/office/officeart/2005/8/layout/vList2"/>
    <dgm:cxn modelId="{8C6B867F-B85C-4F53-ADC0-F83E74A3BA77}" type="presParOf" srcId="{8B27C610-70A8-43D4-A12B-A1B9F87E446A}" destId="{8EDFB4A9-68FA-478A-B6DA-697E8F4324C7}" srcOrd="2" destOrd="0" presId="urn:microsoft.com/office/officeart/2005/8/layout/vList2"/>
    <dgm:cxn modelId="{8BA5CE47-BA8E-4057-B9AC-B2F822D78A04}" type="presParOf" srcId="{8B27C610-70A8-43D4-A12B-A1B9F87E446A}" destId="{FAA5E62D-1B3B-4863-BF59-C6F48FF5A68D}" srcOrd="3" destOrd="0" presId="urn:microsoft.com/office/officeart/2005/8/layout/vList2"/>
    <dgm:cxn modelId="{8BA38A71-BEAD-4F86-96F8-E930D17FD498}" type="presParOf" srcId="{8B27C610-70A8-43D4-A12B-A1B9F87E446A}" destId="{CA34884E-48D8-4CBA-A1B6-E555EA0B2C13}"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C7DC1CA0-D720-4688-9756-C2F94341F85E}">
      <dgm:prSet custT="1"/>
      <dgm:spPr/>
      <dgm:t>
        <a:bodyPr/>
        <a:lstStyle/>
        <a:p>
          <a:pPr algn="ctr"/>
          <a:r>
            <a:rPr lang="hi-IN" sz="2000" dirty="0" smtClean="0"/>
            <a:t>सामान्य अत अस्तु दृष्टाद् अतीन्द्रियाणाम् प्रतीतिर् </a:t>
          </a:r>
          <a:r>
            <a:rPr lang="en-US" sz="2000" dirty="0" smtClean="0"/>
            <a:t>         </a:t>
          </a:r>
          <a:r>
            <a:rPr lang="hi-IN" sz="2000" dirty="0" smtClean="0"/>
            <a:t> |</a:t>
          </a:r>
          <a:r>
            <a:rPr lang="en-US" sz="2000" dirty="0" smtClean="0"/>
            <a:t>            </a:t>
          </a:r>
          <a:r>
            <a:rPr lang="hi-IN" sz="2000" dirty="0" smtClean="0"/>
            <a:t>अनुमानात् तस्माद् अपि च सिद्धम् परो</a:t>
          </a:r>
          <a:r>
            <a:rPr lang="en-US" sz="2000" dirty="0" smtClean="0"/>
            <a:t>s</a:t>
          </a:r>
          <a:r>
            <a:rPr lang="hi-IN" sz="2000" dirty="0" smtClean="0"/>
            <a:t>क्षं अप्त अगमात् सिद्धम् || ६ ||</a:t>
          </a:r>
          <a:endParaRPr lang="en-US" sz="2000" dirty="0"/>
        </a:p>
      </dgm:t>
    </dgm:pt>
    <dgm:pt modelId="{CB7047B1-A9FC-438E-A36F-F2E8ACE34D67}" type="parTrans" cxnId="{71590CF5-17C5-46CD-9EE3-253922EF2887}">
      <dgm:prSet/>
      <dgm:spPr/>
      <dgm:t>
        <a:bodyPr/>
        <a:lstStyle/>
        <a:p>
          <a:endParaRPr lang="en-US"/>
        </a:p>
      </dgm:t>
    </dgm:pt>
    <dgm:pt modelId="{B03330F1-B679-4D42-8DB6-40AC524FF224}" type="sibTrans" cxnId="{71590CF5-17C5-46CD-9EE3-253922EF2887}">
      <dgm:prSet/>
      <dgm:spPr/>
      <dgm:t>
        <a:bodyPr/>
        <a:lstStyle/>
        <a:p>
          <a:endParaRPr lang="en-US"/>
        </a:p>
      </dgm:t>
    </dgm:pt>
    <dgm:pt modelId="{C385659E-4A8E-409A-A604-233B50A70D61}">
      <dgm:prSet custT="1"/>
      <dgm:spPr/>
      <dgm:t>
        <a:bodyPr/>
        <a:lstStyle/>
        <a:p>
          <a:r>
            <a:rPr lang="en-US" sz="2000" dirty="0" smtClean="0"/>
            <a:t>And in the case of phenomenon that is imperceptible, mobile, expansive and hence undetectable, inferential method using holistic, deductive, logical, verification technique to mentally experience phenomenon, is known as Siddhi.</a:t>
          </a:r>
          <a:endParaRPr lang="en-US" sz="2000" dirty="0"/>
        </a:p>
      </dgm:t>
    </dgm:pt>
    <dgm:pt modelId="{E3ABAE24-3035-4465-B4C0-949D189BDF85}" type="parTrans" cxnId="{CC227D52-5924-4D7B-AB71-D8819E30CA95}">
      <dgm:prSet/>
      <dgm:spPr/>
      <dgm:t>
        <a:bodyPr/>
        <a:lstStyle/>
        <a:p>
          <a:endParaRPr lang="en-US"/>
        </a:p>
      </dgm:t>
    </dgm:pt>
    <dgm:pt modelId="{5214C86E-FB19-4925-BC76-6E48CC9A0B66}" type="sibTrans" cxnId="{CC227D52-5924-4D7B-AB71-D8819E30CA95}">
      <dgm:prSet/>
      <dgm:spPr/>
      <dgm:t>
        <a:bodyPr/>
        <a:lstStyle/>
        <a:p>
          <a:endParaRPr lang="en-US"/>
        </a:p>
      </dgm:t>
    </dgm:pt>
    <dgm:pt modelId="{F287062A-4113-4040-BEA8-9AE2EF405D7E}">
      <dgm:prSet custT="1"/>
      <dgm:spPr/>
      <dgm:t>
        <a:bodyPr/>
        <a:lstStyle/>
        <a:p>
          <a:r>
            <a:rPr lang="en-US" sz="1600" i="1" dirty="0" smtClean="0"/>
            <a:t>Notes: The deeper principles of Sankhya are included in this theorem. The dynamic field that forms the substratum for all phenomena also includes the human mind as a dynamic entity within it, following the same rules. Hence unobservable phenomena must be created in the mind based on those axiomatic concepts to experience it.  By which process reality of the undetectable phenomena can be verified as a real experience in the mind. </a:t>
          </a:r>
          <a:endParaRPr lang="en-US" sz="1600" dirty="0"/>
        </a:p>
      </dgm:t>
    </dgm:pt>
    <dgm:pt modelId="{893D575C-79E9-4DC7-A9A5-454EE5B94513}" type="parTrans" cxnId="{6CDE30D3-69C1-4D18-80D6-4747B076D093}">
      <dgm:prSet/>
      <dgm:spPr/>
      <dgm:t>
        <a:bodyPr/>
        <a:lstStyle/>
        <a:p>
          <a:endParaRPr lang="en-US"/>
        </a:p>
      </dgm:t>
    </dgm:pt>
    <dgm:pt modelId="{EBDE93AB-E974-4ACD-B83A-EDA327C6F7E3}" type="sibTrans" cxnId="{6CDE30D3-69C1-4D18-80D6-4747B076D093}">
      <dgm:prSet/>
      <dgm:spPr/>
      <dgm:t>
        <a:bodyPr/>
        <a:lstStyle/>
        <a:p>
          <a:endParaRPr lang="en-US"/>
        </a:p>
      </dgm:t>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0F604849-CB9F-46BB-AE94-D533E194EFA0}" type="pres">
      <dgm:prSet presAssocID="{C7DC1CA0-D720-4688-9756-C2F94341F85E}" presName="parentText" presStyleLbl="node1" presStyleIdx="0" presStyleCnt="3" custScaleX="92793" custLinFactNeighborY="-22116">
        <dgm:presLayoutVars>
          <dgm:chMax val="0"/>
          <dgm:bulletEnabled val="1"/>
        </dgm:presLayoutVars>
      </dgm:prSet>
      <dgm:spPr/>
      <dgm:t>
        <a:bodyPr/>
        <a:lstStyle/>
        <a:p>
          <a:endParaRPr lang="en-US"/>
        </a:p>
      </dgm:t>
    </dgm:pt>
    <dgm:pt modelId="{8C8A39E4-AA86-4456-9FDC-ACD108A3A04E}" type="pres">
      <dgm:prSet presAssocID="{B03330F1-B679-4D42-8DB6-40AC524FF224}" presName="spacer" presStyleCnt="0"/>
      <dgm:spPr/>
    </dgm:pt>
    <dgm:pt modelId="{CAD81E8D-D3AB-4507-8956-CCCEA49A122E}" type="pres">
      <dgm:prSet presAssocID="{C385659E-4A8E-409A-A604-233B50A70D61}" presName="parentText" presStyleLbl="node1" presStyleIdx="1" presStyleCnt="3" custScaleY="100197">
        <dgm:presLayoutVars>
          <dgm:chMax val="0"/>
          <dgm:bulletEnabled val="1"/>
        </dgm:presLayoutVars>
      </dgm:prSet>
      <dgm:spPr/>
      <dgm:t>
        <a:bodyPr/>
        <a:lstStyle/>
        <a:p>
          <a:endParaRPr lang="en-US"/>
        </a:p>
      </dgm:t>
    </dgm:pt>
    <dgm:pt modelId="{F10DA59B-3556-4A1B-A18A-CAA04F52ACD0}" type="pres">
      <dgm:prSet presAssocID="{5214C86E-FB19-4925-BC76-6E48CC9A0B66}" presName="spacer" presStyleCnt="0"/>
      <dgm:spPr/>
    </dgm:pt>
    <dgm:pt modelId="{F40AC711-EAC2-4498-A173-6B87B983523B}" type="pres">
      <dgm:prSet presAssocID="{F287062A-4113-4040-BEA8-9AE2EF405D7E}" presName="parentText" presStyleLbl="node1" presStyleIdx="2" presStyleCnt="3" custLinFactNeighborY="62822">
        <dgm:presLayoutVars>
          <dgm:chMax val="0"/>
          <dgm:bulletEnabled val="1"/>
        </dgm:presLayoutVars>
      </dgm:prSet>
      <dgm:spPr/>
      <dgm:t>
        <a:bodyPr/>
        <a:lstStyle/>
        <a:p>
          <a:endParaRPr lang="en-US"/>
        </a:p>
      </dgm:t>
    </dgm:pt>
  </dgm:ptLst>
  <dgm:cxnLst>
    <dgm:cxn modelId="{67C1D1C0-2E1E-422F-8399-E8732C420A13}" type="presOf" srcId="{C385659E-4A8E-409A-A604-233B50A70D61}" destId="{CAD81E8D-D3AB-4507-8956-CCCEA49A122E}" srcOrd="0" destOrd="0" presId="urn:microsoft.com/office/officeart/2005/8/layout/vList2"/>
    <dgm:cxn modelId="{6CDE30D3-69C1-4D18-80D6-4747B076D093}" srcId="{5725645F-A267-49DE-957C-484CF2A41437}" destId="{F287062A-4113-4040-BEA8-9AE2EF405D7E}" srcOrd="2" destOrd="0" parTransId="{893D575C-79E9-4DC7-A9A5-454EE5B94513}" sibTransId="{EBDE93AB-E974-4ACD-B83A-EDA327C6F7E3}"/>
    <dgm:cxn modelId="{D2FC66B1-D2AB-4E2B-8077-53160CB32DCA}" type="presOf" srcId="{F287062A-4113-4040-BEA8-9AE2EF405D7E}" destId="{F40AC711-EAC2-4498-A173-6B87B983523B}" srcOrd="0" destOrd="0" presId="urn:microsoft.com/office/officeart/2005/8/layout/vList2"/>
    <dgm:cxn modelId="{F2C894AC-2ACB-4743-8E2F-3A66C2C82A66}" type="presOf" srcId="{C7DC1CA0-D720-4688-9756-C2F94341F85E}" destId="{0F604849-CB9F-46BB-AE94-D533E194EFA0}" srcOrd="0" destOrd="0" presId="urn:microsoft.com/office/officeart/2005/8/layout/vList2"/>
    <dgm:cxn modelId="{C8C92C64-40B0-4C5F-B148-738E5735612B}" type="presOf" srcId="{5725645F-A267-49DE-957C-484CF2A41437}" destId="{8B27C610-70A8-43D4-A12B-A1B9F87E446A}" srcOrd="0" destOrd="0" presId="urn:microsoft.com/office/officeart/2005/8/layout/vList2"/>
    <dgm:cxn modelId="{CC227D52-5924-4D7B-AB71-D8819E30CA95}" srcId="{5725645F-A267-49DE-957C-484CF2A41437}" destId="{C385659E-4A8E-409A-A604-233B50A70D61}" srcOrd="1" destOrd="0" parTransId="{E3ABAE24-3035-4465-B4C0-949D189BDF85}" sibTransId="{5214C86E-FB19-4925-BC76-6E48CC9A0B66}"/>
    <dgm:cxn modelId="{71590CF5-17C5-46CD-9EE3-253922EF2887}" srcId="{5725645F-A267-49DE-957C-484CF2A41437}" destId="{C7DC1CA0-D720-4688-9756-C2F94341F85E}" srcOrd="0" destOrd="0" parTransId="{CB7047B1-A9FC-438E-A36F-F2E8ACE34D67}" sibTransId="{B03330F1-B679-4D42-8DB6-40AC524FF224}"/>
    <dgm:cxn modelId="{DE43F525-D39A-478C-93DA-652364D6D0B3}" type="presParOf" srcId="{8B27C610-70A8-43D4-A12B-A1B9F87E446A}" destId="{0F604849-CB9F-46BB-AE94-D533E194EFA0}" srcOrd="0" destOrd="0" presId="urn:microsoft.com/office/officeart/2005/8/layout/vList2"/>
    <dgm:cxn modelId="{7D3CD9AC-A37C-49E8-B977-C59D6EB3C7EE}" type="presParOf" srcId="{8B27C610-70A8-43D4-A12B-A1B9F87E446A}" destId="{8C8A39E4-AA86-4456-9FDC-ACD108A3A04E}" srcOrd="1" destOrd="0" presId="urn:microsoft.com/office/officeart/2005/8/layout/vList2"/>
    <dgm:cxn modelId="{358DA3DD-FB24-45C2-998C-7027E2DD140A}" type="presParOf" srcId="{8B27C610-70A8-43D4-A12B-A1B9F87E446A}" destId="{CAD81E8D-D3AB-4507-8956-CCCEA49A122E}" srcOrd="2" destOrd="0" presId="urn:microsoft.com/office/officeart/2005/8/layout/vList2"/>
    <dgm:cxn modelId="{7A2854BC-03AC-4E9A-9776-9DC539C5DB19}" type="presParOf" srcId="{8B27C610-70A8-43D4-A12B-A1B9F87E446A}" destId="{F10DA59B-3556-4A1B-A18A-CAA04F52ACD0}" srcOrd="3" destOrd="0" presId="urn:microsoft.com/office/officeart/2005/8/layout/vList2"/>
    <dgm:cxn modelId="{512687D4-F861-4303-A92D-D75A296717A1}" type="presParOf" srcId="{8B27C610-70A8-43D4-A12B-A1B9F87E446A}" destId="{F40AC711-EAC2-4498-A173-6B87B983523B}"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3D27B5B-96EF-4138-AAFF-437CAD81F08A}">
      <dgm:prSet custT="1"/>
      <dgm:spPr/>
      <dgm:t>
        <a:bodyPr/>
        <a:lstStyle/>
        <a:p>
          <a:pPr algn="ctr"/>
          <a:r>
            <a:rPr lang="hi-IN" sz="2000" dirty="0" smtClean="0"/>
            <a:t>अतिदूरात् सामीप्याद् इन्द्रियघातान् मनो</a:t>
          </a:r>
          <a:r>
            <a:rPr lang="en-US" sz="2000" dirty="0" smtClean="0"/>
            <a:t>s</a:t>
          </a:r>
          <a:r>
            <a:rPr lang="hi-IN" sz="2000" dirty="0" smtClean="0"/>
            <a:t>न् अवस्थानात् |</a:t>
          </a:r>
          <a:r>
            <a:rPr lang="en-US" sz="2000" dirty="0" smtClean="0"/>
            <a:t>         </a:t>
          </a:r>
          <a:r>
            <a:rPr lang="hi-IN" sz="2000" dirty="0" smtClean="0"/>
            <a:t>सौक्ष्म्याद् व्यवधानाद् अभिभवात् समान अभिहार च्च    || ७ ||</a:t>
          </a:r>
          <a:endParaRPr lang="en-GB" sz="2000" dirty="0"/>
        </a:p>
      </dgm:t>
    </dgm:pt>
    <dgm:pt modelId="{2CB592D5-3C9C-45E2-802D-568829676209}" type="parTrans" cxnId="{78218D08-C017-4491-883C-176E82824101}">
      <dgm:prSet/>
      <dgm:spPr/>
      <dgm:t>
        <a:bodyPr/>
        <a:lstStyle/>
        <a:p>
          <a:endParaRPr lang="en-GB"/>
        </a:p>
      </dgm:t>
    </dgm:pt>
    <dgm:pt modelId="{4BE822EA-DCEE-49CB-A66A-05AE5B63B6D7}" type="sibTrans" cxnId="{78218D08-C017-4491-883C-176E82824101}">
      <dgm:prSet/>
      <dgm:spPr/>
      <dgm:t>
        <a:bodyPr/>
        <a:lstStyle/>
        <a:p>
          <a:endParaRPr lang="en-GB"/>
        </a:p>
      </dgm:t>
    </dgm:pt>
    <dgm:pt modelId="{B86A922D-AB86-48C2-9C27-42B0ED7FBC9D}">
      <dgm:prSet custT="1"/>
      <dgm:spPr/>
      <dgm:t>
        <a:bodyPr/>
        <a:lstStyle/>
        <a:p>
          <a:r>
            <a:rPr lang="en-US" sz="1600" i="1" dirty="0" smtClean="0"/>
            <a:t>Notes: The list of possible factors, that can make phenomena undetectable by only observation, forms the caveat that must be taken into account before concluding that manifestation does not exist.  </a:t>
          </a:r>
          <a:endParaRPr lang="en-US" sz="1600" dirty="0"/>
        </a:p>
      </dgm:t>
    </dgm:pt>
    <dgm:pt modelId="{7B82CAE5-95BC-4CA7-973E-D96BB7A9B8ED}" type="parTrans" cxnId="{D28A182F-CB57-4B5E-A424-6A95054F27F7}">
      <dgm:prSet/>
      <dgm:spPr/>
      <dgm:t>
        <a:bodyPr/>
        <a:lstStyle/>
        <a:p>
          <a:endParaRPr lang="en-US"/>
        </a:p>
      </dgm:t>
    </dgm:pt>
    <dgm:pt modelId="{3BB59C5C-08FB-4FB0-AC4B-4154C18FEE94}" type="sibTrans" cxnId="{D28A182F-CB57-4B5E-A424-6A95054F27F7}">
      <dgm:prSet/>
      <dgm:spPr/>
      <dgm:t>
        <a:bodyPr/>
        <a:lstStyle/>
        <a:p>
          <a:endParaRPr lang="en-US"/>
        </a:p>
      </dgm:t>
    </dgm:pt>
    <dgm:pt modelId="{3741F78F-DCA5-4584-B465-A0DEE63BBEBE}">
      <dgm:prSet custT="1"/>
      <dgm:spPr/>
      <dgm:t>
        <a:bodyPr/>
        <a:lstStyle/>
        <a:p>
          <a:r>
            <a:rPr lang="en-US" sz="2000" dirty="0" smtClean="0"/>
            <a:t>Extremely far or near distances, mental and sensory inefficiencies, subtle or attenuated conditions, occultation or eclipsing of the object, poor background contrast, camouflaging effect (are the causes of non detection or non measurement of phenomenon). </a:t>
          </a:r>
          <a:endParaRPr lang="en-US" sz="2000" dirty="0"/>
        </a:p>
      </dgm:t>
    </dgm:pt>
    <dgm:pt modelId="{B7297D4B-92E8-48A9-AC9F-DA25AA475C84}" type="parTrans" cxnId="{ECA10D58-451F-4709-B89E-49196EFAABA7}">
      <dgm:prSet/>
      <dgm:spPr/>
      <dgm:t>
        <a:bodyPr/>
        <a:lstStyle/>
        <a:p>
          <a:endParaRPr lang="en-US"/>
        </a:p>
      </dgm:t>
    </dgm:pt>
    <dgm:pt modelId="{25B07C0B-8DEE-4932-A341-713AA8C682B1}" type="sibTrans" cxnId="{ECA10D58-451F-4709-B89E-49196EFAABA7}">
      <dgm:prSet/>
      <dgm:spPr/>
      <dgm:t>
        <a:bodyPr/>
        <a:lstStyle/>
        <a:p>
          <a:endParaRPr lang="en-US"/>
        </a:p>
      </dgm:t>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9182825C-1039-40AE-B3D2-A3AAB9F7463A}" type="pres">
      <dgm:prSet presAssocID="{63D27B5B-96EF-4138-AAFF-437CAD81F08A}" presName="parentText" presStyleLbl="node1" presStyleIdx="0" presStyleCnt="3" custScaleX="90991" custScaleY="90461" custLinFactY="-6747" custLinFactNeighborY="-100000">
        <dgm:presLayoutVars>
          <dgm:chMax val="0"/>
          <dgm:bulletEnabled val="1"/>
        </dgm:presLayoutVars>
      </dgm:prSet>
      <dgm:spPr/>
      <dgm:t>
        <a:bodyPr/>
        <a:lstStyle/>
        <a:p>
          <a:endParaRPr lang="en-GB"/>
        </a:p>
      </dgm:t>
    </dgm:pt>
    <dgm:pt modelId="{9238120E-6F02-4DAA-8B79-BFD9B998255F}" type="pres">
      <dgm:prSet presAssocID="{4BE822EA-DCEE-49CB-A66A-05AE5B63B6D7}" presName="spacer" presStyleCnt="0"/>
      <dgm:spPr/>
    </dgm:pt>
    <dgm:pt modelId="{A3C4E2D4-E591-48FF-9E76-167308F845BC}" type="pres">
      <dgm:prSet presAssocID="{3741F78F-DCA5-4584-B465-A0DEE63BBEBE}" presName="parentText" presStyleLbl="node1" presStyleIdx="1" presStyleCnt="3" custLinFactNeighborY="-41185">
        <dgm:presLayoutVars>
          <dgm:chMax val="0"/>
          <dgm:bulletEnabled val="1"/>
        </dgm:presLayoutVars>
      </dgm:prSet>
      <dgm:spPr/>
      <dgm:t>
        <a:bodyPr/>
        <a:lstStyle/>
        <a:p>
          <a:endParaRPr lang="en-US"/>
        </a:p>
      </dgm:t>
    </dgm:pt>
    <dgm:pt modelId="{E3FCE263-B4D7-4F17-8460-5CA8CE49B68C}" type="pres">
      <dgm:prSet presAssocID="{25B07C0B-8DEE-4932-A341-713AA8C682B1}" presName="spacer" presStyleCnt="0"/>
      <dgm:spPr/>
    </dgm:pt>
    <dgm:pt modelId="{95209538-5E6B-4950-8F15-9BDF1A0DFB29}" type="pres">
      <dgm:prSet presAssocID="{B86A922D-AB86-48C2-9C27-42B0ED7FBC9D}" presName="parentText" presStyleLbl="node1" presStyleIdx="2" presStyleCnt="3" custScaleY="88746" custLinFactY="7712" custLinFactNeighborY="100000">
        <dgm:presLayoutVars>
          <dgm:chMax val="0"/>
          <dgm:bulletEnabled val="1"/>
        </dgm:presLayoutVars>
      </dgm:prSet>
      <dgm:spPr/>
      <dgm:t>
        <a:bodyPr/>
        <a:lstStyle/>
        <a:p>
          <a:endParaRPr lang="en-US"/>
        </a:p>
      </dgm:t>
    </dgm:pt>
  </dgm:ptLst>
  <dgm:cxnLst>
    <dgm:cxn modelId="{61E2BB7C-7B1F-42B1-8961-1C33827FCD2F}" type="presOf" srcId="{3741F78F-DCA5-4584-B465-A0DEE63BBEBE}" destId="{A3C4E2D4-E591-48FF-9E76-167308F845BC}" srcOrd="0" destOrd="0" presId="urn:microsoft.com/office/officeart/2005/8/layout/vList2"/>
    <dgm:cxn modelId="{35A8A2E7-8EA4-4077-AE0E-77EE1791E4D2}" type="presOf" srcId="{63D27B5B-96EF-4138-AAFF-437CAD81F08A}" destId="{9182825C-1039-40AE-B3D2-A3AAB9F7463A}" srcOrd="0" destOrd="0" presId="urn:microsoft.com/office/officeart/2005/8/layout/vList2"/>
    <dgm:cxn modelId="{044142DB-F3FB-41B5-9841-28FD2FFEA052}" type="presOf" srcId="{5725645F-A267-49DE-957C-484CF2A41437}" destId="{8B27C610-70A8-43D4-A12B-A1B9F87E446A}" srcOrd="0" destOrd="0" presId="urn:microsoft.com/office/officeart/2005/8/layout/vList2"/>
    <dgm:cxn modelId="{2A88D6E4-4AAE-4783-906E-8F90A2EDEC8F}" type="presOf" srcId="{B86A922D-AB86-48C2-9C27-42B0ED7FBC9D}" destId="{95209538-5E6B-4950-8F15-9BDF1A0DFB29}" srcOrd="0" destOrd="0" presId="urn:microsoft.com/office/officeart/2005/8/layout/vList2"/>
    <dgm:cxn modelId="{78218D08-C017-4491-883C-176E82824101}" srcId="{5725645F-A267-49DE-957C-484CF2A41437}" destId="{63D27B5B-96EF-4138-AAFF-437CAD81F08A}" srcOrd="0" destOrd="0" parTransId="{2CB592D5-3C9C-45E2-802D-568829676209}" sibTransId="{4BE822EA-DCEE-49CB-A66A-05AE5B63B6D7}"/>
    <dgm:cxn modelId="{ECA10D58-451F-4709-B89E-49196EFAABA7}" srcId="{5725645F-A267-49DE-957C-484CF2A41437}" destId="{3741F78F-DCA5-4584-B465-A0DEE63BBEBE}" srcOrd="1" destOrd="0" parTransId="{B7297D4B-92E8-48A9-AC9F-DA25AA475C84}" sibTransId="{25B07C0B-8DEE-4932-A341-713AA8C682B1}"/>
    <dgm:cxn modelId="{D28A182F-CB57-4B5E-A424-6A95054F27F7}" srcId="{5725645F-A267-49DE-957C-484CF2A41437}" destId="{B86A922D-AB86-48C2-9C27-42B0ED7FBC9D}" srcOrd="2" destOrd="0" parTransId="{7B82CAE5-95BC-4CA7-973E-D96BB7A9B8ED}" sibTransId="{3BB59C5C-08FB-4FB0-AC4B-4154C18FEE94}"/>
    <dgm:cxn modelId="{ED1F91AF-D5AB-4B23-A47B-9949E541594D}" type="presParOf" srcId="{8B27C610-70A8-43D4-A12B-A1B9F87E446A}" destId="{9182825C-1039-40AE-B3D2-A3AAB9F7463A}" srcOrd="0" destOrd="0" presId="urn:microsoft.com/office/officeart/2005/8/layout/vList2"/>
    <dgm:cxn modelId="{6857C37E-A69F-4073-A5FE-AED84C6EA306}" type="presParOf" srcId="{8B27C610-70A8-43D4-A12B-A1B9F87E446A}" destId="{9238120E-6F02-4DAA-8B79-BFD9B998255F}" srcOrd="1" destOrd="0" presId="urn:microsoft.com/office/officeart/2005/8/layout/vList2"/>
    <dgm:cxn modelId="{B1E04A37-64D5-48B0-9891-C16F3A8223FA}" type="presParOf" srcId="{8B27C610-70A8-43D4-A12B-A1B9F87E446A}" destId="{A3C4E2D4-E591-48FF-9E76-167308F845BC}" srcOrd="2" destOrd="0" presId="urn:microsoft.com/office/officeart/2005/8/layout/vList2"/>
    <dgm:cxn modelId="{B7D3509B-83DD-4D3B-80FE-C0F26C04F12C}" type="presParOf" srcId="{8B27C610-70A8-43D4-A12B-A1B9F87E446A}" destId="{E3FCE263-B4D7-4F17-8460-5CA8CE49B68C}" srcOrd="3" destOrd="0" presId="urn:microsoft.com/office/officeart/2005/8/layout/vList2"/>
    <dgm:cxn modelId="{250E3CF7-AAD3-4EDF-993E-398B7681CC0F}" type="presParOf" srcId="{8B27C610-70A8-43D4-A12B-A1B9F87E446A}" destId="{95209538-5E6B-4950-8F15-9BDF1A0DFB29}"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3D27B5B-96EF-4138-AAFF-437CAD81F08A}">
      <dgm:prSet custT="1"/>
      <dgm:spPr/>
      <dgm:t>
        <a:bodyPr/>
        <a:lstStyle/>
        <a:p>
          <a:pPr algn="ctr"/>
          <a:r>
            <a:rPr lang="hi-IN" sz="2000" dirty="0" smtClean="0"/>
            <a:t>सौक्ष्म्यात् तद् अनुपलब्धिर् न अभवत् कार्यतस् तद् उपलब्धि: |</a:t>
          </a:r>
          <a:r>
            <a:rPr lang="en-US" sz="2000" dirty="0" smtClean="0"/>
            <a:t>              </a:t>
          </a:r>
          <a:r>
            <a:rPr lang="hi-IN" sz="2000" dirty="0" smtClean="0"/>
            <a:t>महद् अदि तत् च कार्यम् प्रक्रुति विरूपं स्वरूपं     || ८ ||</a:t>
          </a:r>
          <a:endParaRPr lang="en-GB" sz="2000" dirty="0"/>
        </a:p>
      </dgm:t>
    </dgm:pt>
    <dgm:pt modelId="{2CB592D5-3C9C-45E2-802D-568829676209}" type="parTrans" cxnId="{78218D08-C017-4491-883C-176E82824101}">
      <dgm:prSet/>
      <dgm:spPr/>
      <dgm:t>
        <a:bodyPr/>
        <a:lstStyle/>
        <a:p>
          <a:endParaRPr lang="en-GB"/>
        </a:p>
      </dgm:t>
    </dgm:pt>
    <dgm:pt modelId="{4BE822EA-DCEE-49CB-A66A-05AE5B63B6D7}" type="sibTrans" cxnId="{78218D08-C017-4491-883C-176E82824101}">
      <dgm:prSet/>
      <dgm:spPr/>
      <dgm:t>
        <a:bodyPr/>
        <a:lstStyle/>
        <a:p>
          <a:endParaRPr lang="en-GB"/>
        </a:p>
      </dgm:t>
    </dgm:pt>
    <dgm:pt modelId="{E96551A8-A079-4547-9E4F-5D536DFAABDE}">
      <dgm:prSet custT="1"/>
      <dgm:spPr/>
      <dgm:t>
        <a:bodyPr/>
        <a:lstStyle/>
        <a:p>
          <a:r>
            <a:rPr lang="en-US" sz="1600" i="1" dirty="0" smtClean="0"/>
            <a:t>Notes: This is an extremely important theorem. Space as the fundamental substratum is not detectable because the process of detection depends on time interval of reaction to some causal event. As will be shown in later theorems, that time of reaction is extremely small as the causal interactions are in perpetual balance with the reactions and so no unbalanced interval is displayed. Hence space is not detectable, though it forms the dynamic foundation for all phenomena </a:t>
          </a:r>
          <a:endParaRPr lang="en-US" sz="1600" dirty="0"/>
        </a:p>
      </dgm:t>
    </dgm:pt>
    <dgm:pt modelId="{36374054-795D-4A62-8271-92EDB3BC1ACD}" type="parTrans" cxnId="{AE9D6050-7A2D-4454-AE50-C49DCE319111}">
      <dgm:prSet/>
      <dgm:spPr/>
      <dgm:t>
        <a:bodyPr/>
        <a:lstStyle/>
        <a:p>
          <a:endParaRPr lang="en-US"/>
        </a:p>
      </dgm:t>
    </dgm:pt>
    <dgm:pt modelId="{8065F67E-B156-462E-AB5D-8A4F7125241F}" type="sibTrans" cxnId="{AE9D6050-7A2D-4454-AE50-C49DCE319111}">
      <dgm:prSet/>
      <dgm:spPr/>
      <dgm:t>
        <a:bodyPr/>
        <a:lstStyle/>
        <a:p>
          <a:endParaRPr lang="en-US"/>
        </a:p>
      </dgm:t>
    </dgm:pt>
    <dgm:pt modelId="{2666554F-62D0-459B-8611-2FC004093914}">
      <dgm:prSet custT="1"/>
      <dgm:spPr/>
      <dgm:t>
        <a:bodyPr/>
        <a:lstStyle/>
        <a:p>
          <a:r>
            <a:rPr lang="en-US" sz="2000" dirty="0" smtClean="0"/>
            <a:t>The non delectability (of the substratum) is due to the extremely attenuated reactions put out and not because it (substratum) does not exist. Only reactions are detectable. For when the reaction of the primary or first displacement takes place then a sequence of oscillations are detected that are either in its original form or harmonics.   </a:t>
          </a:r>
          <a:endParaRPr lang="en-US" sz="2000" dirty="0"/>
        </a:p>
      </dgm:t>
    </dgm:pt>
    <dgm:pt modelId="{21629998-890E-4896-9073-D3A39C6C7701}" type="parTrans" cxnId="{92DEADBD-3621-488F-9DAE-E319574F0821}">
      <dgm:prSet/>
      <dgm:spPr/>
      <dgm:t>
        <a:bodyPr/>
        <a:lstStyle/>
        <a:p>
          <a:endParaRPr lang="en-US"/>
        </a:p>
      </dgm:t>
    </dgm:pt>
    <dgm:pt modelId="{DD98C1A9-9AAC-4715-96DF-221037FCBCD6}" type="sibTrans" cxnId="{92DEADBD-3621-488F-9DAE-E319574F0821}">
      <dgm:prSet/>
      <dgm:spPr/>
      <dgm:t>
        <a:bodyPr/>
        <a:lstStyle/>
        <a:p>
          <a:endParaRPr lang="en-US"/>
        </a:p>
      </dgm:t>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9182825C-1039-40AE-B3D2-A3AAB9F7463A}" type="pres">
      <dgm:prSet presAssocID="{63D27B5B-96EF-4138-AAFF-437CAD81F08A}" presName="parentText" presStyleLbl="node1" presStyleIdx="0" presStyleCnt="3" custScaleX="95960" custScaleY="65050" custLinFactNeighborY="-61753">
        <dgm:presLayoutVars>
          <dgm:chMax val="0"/>
          <dgm:bulletEnabled val="1"/>
        </dgm:presLayoutVars>
      </dgm:prSet>
      <dgm:spPr/>
      <dgm:t>
        <a:bodyPr/>
        <a:lstStyle/>
        <a:p>
          <a:endParaRPr lang="en-GB"/>
        </a:p>
      </dgm:t>
    </dgm:pt>
    <dgm:pt modelId="{508EB530-3019-47C4-BC6C-B43483C82438}" type="pres">
      <dgm:prSet presAssocID="{4BE822EA-DCEE-49CB-A66A-05AE5B63B6D7}" presName="spacer" presStyleCnt="0"/>
      <dgm:spPr/>
    </dgm:pt>
    <dgm:pt modelId="{09462578-EC3E-4A4F-B1AB-E8D341BCC015}" type="pres">
      <dgm:prSet presAssocID="{2666554F-62D0-459B-8611-2FC004093914}" presName="parentText" presStyleLbl="node1" presStyleIdx="1" presStyleCnt="3">
        <dgm:presLayoutVars>
          <dgm:chMax val="0"/>
          <dgm:bulletEnabled val="1"/>
        </dgm:presLayoutVars>
      </dgm:prSet>
      <dgm:spPr/>
      <dgm:t>
        <a:bodyPr/>
        <a:lstStyle/>
        <a:p>
          <a:endParaRPr lang="en-US"/>
        </a:p>
      </dgm:t>
    </dgm:pt>
    <dgm:pt modelId="{B922C5EB-2677-4047-BA63-F7642832FAD7}" type="pres">
      <dgm:prSet presAssocID="{DD98C1A9-9AAC-4715-96DF-221037FCBCD6}" presName="spacer" presStyleCnt="0"/>
      <dgm:spPr/>
    </dgm:pt>
    <dgm:pt modelId="{0388B51B-DD07-46DA-B5C8-024A3127A8C3}" type="pres">
      <dgm:prSet presAssocID="{E96551A8-A079-4547-9E4F-5D536DFAABDE}" presName="parentText" presStyleLbl="node1" presStyleIdx="2" presStyleCnt="3">
        <dgm:presLayoutVars>
          <dgm:chMax val="0"/>
          <dgm:bulletEnabled val="1"/>
        </dgm:presLayoutVars>
      </dgm:prSet>
      <dgm:spPr/>
      <dgm:t>
        <a:bodyPr/>
        <a:lstStyle/>
        <a:p>
          <a:endParaRPr lang="en-US"/>
        </a:p>
      </dgm:t>
    </dgm:pt>
  </dgm:ptLst>
  <dgm:cxnLst>
    <dgm:cxn modelId="{92DEADBD-3621-488F-9DAE-E319574F0821}" srcId="{5725645F-A267-49DE-957C-484CF2A41437}" destId="{2666554F-62D0-459B-8611-2FC004093914}" srcOrd="1" destOrd="0" parTransId="{21629998-890E-4896-9073-D3A39C6C7701}" sibTransId="{DD98C1A9-9AAC-4715-96DF-221037FCBCD6}"/>
    <dgm:cxn modelId="{2E2E043A-A621-4BA2-B071-1ABDDF1D212A}" type="presOf" srcId="{63D27B5B-96EF-4138-AAFF-437CAD81F08A}" destId="{9182825C-1039-40AE-B3D2-A3AAB9F7463A}" srcOrd="0" destOrd="0" presId="urn:microsoft.com/office/officeart/2005/8/layout/vList2"/>
    <dgm:cxn modelId="{78218D08-C017-4491-883C-176E82824101}" srcId="{5725645F-A267-49DE-957C-484CF2A41437}" destId="{63D27B5B-96EF-4138-AAFF-437CAD81F08A}" srcOrd="0" destOrd="0" parTransId="{2CB592D5-3C9C-45E2-802D-568829676209}" sibTransId="{4BE822EA-DCEE-49CB-A66A-05AE5B63B6D7}"/>
    <dgm:cxn modelId="{AE9D6050-7A2D-4454-AE50-C49DCE319111}" srcId="{5725645F-A267-49DE-957C-484CF2A41437}" destId="{E96551A8-A079-4547-9E4F-5D536DFAABDE}" srcOrd="2" destOrd="0" parTransId="{36374054-795D-4A62-8271-92EDB3BC1ACD}" sibTransId="{8065F67E-B156-462E-AB5D-8A4F7125241F}"/>
    <dgm:cxn modelId="{BFEA0C08-BE97-4CD8-99C4-5DDB90A05FE8}" type="presOf" srcId="{5725645F-A267-49DE-957C-484CF2A41437}" destId="{8B27C610-70A8-43D4-A12B-A1B9F87E446A}" srcOrd="0" destOrd="0" presId="urn:microsoft.com/office/officeart/2005/8/layout/vList2"/>
    <dgm:cxn modelId="{B54DAA01-BC95-45F7-9D05-F3B59F85E8FC}" type="presOf" srcId="{E96551A8-A079-4547-9E4F-5D536DFAABDE}" destId="{0388B51B-DD07-46DA-B5C8-024A3127A8C3}" srcOrd="0" destOrd="0" presId="urn:microsoft.com/office/officeart/2005/8/layout/vList2"/>
    <dgm:cxn modelId="{FDF36621-F422-4265-9EE7-86CBA4596363}" type="presOf" srcId="{2666554F-62D0-459B-8611-2FC004093914}" destId="{09462578-EC3E-4A4F-B1AB-E8D341BCC015}" srcOrd="0" destOrd="0" presId="urn:microsoft.com/office/officeart/2005/8/layout/vList2"/>
    <dgm:cxn modelId="{39CF5653-4FAE-402B-B402-692E2C89B7F3}" type="presParOf" srcId="{8B27C610-70A8-43D4-A12B-A1B9F87E446A}" destId="{9182825C-1039-40AE-B3D2-A3AAB9F7463A}" srcOrd="0" destOrd="0" presId="urn:microsoft.com/office/officeart/2005/8/layout/vList2"/>
    <dgm:cxn modelId="{DE44E49E-F981-4B02-A4EA-850A1B918DC0}" type="presParOf" srcId="{8B27C610-70A8-43D4-A12B-A1B9F87E446A}" destId="{508EB530-3019-47C4-BC6C-B43483C82438}" srcOrd="1" destOrd="0" presId="urn:microsoft.com/office/officeart/2005/8/layout/vList2"/>
    <dgm:cxn modelId="{515C9D93-7390-4193-B23D-4F05EE010C56}" type="presParOf" srcId="{8B27C610-70A8-43D4-A12B-A1B9F87E446A}" destId="{09462578-EC3E-4A4F-B1AB-E8D341BCC015}" srcOrd="2" destOrd="0" presId="urn:microsoft.com/office/officeart/2005/8/layout/vList2"/>
    <dgm:cxn modelId="{15A072BC-A5F9-417E-9F78-8F53CCC586E5}" type="presParOf" srcId="{8B27C610-70A8-43D4-A12B-A1B9F87E446A}" destId="{B922C5EB-2677-4047-BA63-F7642832FAD7}" srcOrd="3" destOrd="0" presId="urn:microsoft.com/office/officeart/2005/8/layout/vList2"/>
    <dgm:cxn modelId="{A13C57A0-52CE-4996-9FD1-1B651E6F7C22}" type="presParOf" srcId="{8B27C610-70A8-43D4-A12B-A1B9F87E446A}" destId="{0388B51B-DD07-46DA-B5C8-024A3127A8C3}"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3D27B5B-96EF-4138-AAFF-437CAD81F08A}">
      <dgm:prSet custT="1"/>
      <dgm:spPr/>
      <dgm:t>
        <a:bodyPr/>
        <a:lstStyle/>
        <a:p>
          <a:pPr algn="ctr"/>
          <a:r>
            <a:rPr lang="en-US" sz="2000" dirty="0" smtClean="0"/>
            <a:t> </a:t>
          </a:r>
          <a:r>
            <a:rPr lang="hi-IN" sz="2000" dirty="0" smtClean="0"/>
            <a:t>असद् करणाद् उपादान ग्रहणात् सर्व सम्भव  </a:t>
          </a:r>
          <a:r>
            <a:rPr lang="en-US" sz="2000" dirty="0" smtClean="0"/>
            <a:t>     </a:t>
          </a:r>
          <a:r>
            <a:rPr lang="hi-IN" sz="2000" dirty="0" smtClean="0"/>
            <a:t> |</a:t>
          </a:r>
          <a:r>
            <a:rPr lang="en-US" sz="2000" dirty="0" smtClean="0"/>
            <a:t>                        </a:t>
          </a:r>
          <a:r>
            <a:rPr lang="hi-IN" sz="2000" dirty="0" smtClean="0"/>
            <a:t>अभवत् शक्तस्य शक्य करणात् कारण भव च सत्कार्यम् || ९ ||</a:t>
          </a:r>
          <a:endParaRPr lang="en-GB" sz="2000" dirty="0"/>
        </a:p>
      </dgm:t>
    </dgm:pt>
    <dgm:pt modelId="{2CB592D5-3C9C-45E2-802D-568829676209}" type="parTrans" cxnId="{78218D08-C017-4491-883C-176E82824101}">
      <dgm:prSet/>
      <dgm:spPr/>
      <dgm:t>
        <a:bodyPr/>
        <a:lstStyle/>
        <a:p>
          <a:endParaRPr lang="en-GB"/>
        </a:p>
      </dgm:t>
    </dgm:pt>
    <dgm:pt modelId="{4BE822EA-DCEE-49CB-A66A-05AE5B63B6D7}" type="sibTrans" cxnId="{78218D08-C017-4491-883C-176E82824101}">
      <dgm:prSet/>
      <dgm:spPr/>
      <dgm:t>
        <a:bodyPr/>
        <a:lstStyle/>
        <a:p>
          <a:endParaRPr lang="en-GB"/>
        </a:p>
      </dgm:t>
    </dgm:pt>
    <dgm:pt modelId="{4080D98F-73D4-4E23-AE8B-CF6D60D3D2CF}">
      <dgm:prSet custT="1"/>
      <dgm:spPr/>
      <dgm:t>
        <a:bodyPr/>
        <a:lstStyle/>
        <a:p>
          <a:r>
            <a:rPr lang="en-US" sz="2000" dirty="0" smtClean="0"/>
            <a:t>It is an error of logic to accept that continuous or all possible modes of action (manifestation) are possible without a physical cause; the ability to act in all possible ways must be due to the existence of a cause, therefore it becomes an axiomatic rule. </a:t>
          </a:r>
          <a:endParaRPr lang="en-US" sz="2000" dirty="0"/>
        </a:p>
      </dgm:t>
    </dgm:pt>
    <dgm:pt modelId="{966A4B37-1BB9-4FC9-9B37-F28FAF0CDE76}" type="parTrans" cxnId="{A7B022DF-9C39-46BB-9448-D9BE3200F607}">
      <dgm:prSet/>
      <dgm:spPr/>
    </dgm:pt>
    <dgm:pt modelId="{A77DFDB6-143C-4557-90AC-C9EE6B4AE8D1}" type="sibTrans" cxnId="{A7B022DF-9C39-46BB-9448-D9BE3200F607}">
      <dgm:prSet/>
      <dgm:spPr/>
    </dgm:pt>
    <dgm:pt modelId="{EE4F7995-B177-415E-96BD-F476E47AA1F7}">
      <dgm:prSet custT="1"/>
      <dgm:spPr/>
      <dgm:t>
        <a:bodyPr/>
        <a:lstStyle/>
        <a:p>
          <a:r>
            <a:rPr lang="en-US" sz="1600" i="1" dirty="0" smtClean="0"/>
            <a:t>Notes: Theoretically it is impossible to accept all modes manifestation or events are possible without a cause. The most rigorous logic compels the acceptance of a fundamental substratum, if observable phenomena exist. Since it is an axiomatic fact that phenomena exists, it automatically proves that the substratum of space must also exist, even if it is not detectable. This principle of logical verification by axiomatic concepts does not exist in Physics and hence space as a vacuous void is accepted as a reality.</a:t>
          </a:r>
          <a:endParaRPr lang="en-US" sz="1600" dirty="0"/>
        </a:p>
      </dgm:t>
    </dgm:pt>
    <dgm:pt modelId="{712EFC96-E14D-4B41-B002-BF6D606E747D}" type="parTrans" cxnId="{93AD77B4-1852-4FC7-9DDD-5120A01A22E4}">
      <dgm:prSet/>
      <dgm:spPr/>
    </dgm:pt>
    <dgm:pt modelId="{D9C86A91-D852-4BF5-879E-18033BC8AD03}" type="sibTrans" cxnId="{93AD77B4-1852-4FC7-9DDD-5120A01A22E4}">
      <dgm:prSet/>
      <dgm:spPr/>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9182825C-1039-40AE-B3D2-A3AAB9F7463A}" type="pres">
      <dgm:prSet presAssocID="{63D27B5B-96EF-4138-AAFF-437CAD81F08A}" presName="parentText" presStyleLbl="node1" presStyleIdx="0" presStyleCnt="3" custScaleX="93940" custScaleY="117733" custLinFactY="-15781" custLinFactNeighborY="-100000">
        <dgm:presLayoutVars>
          <dgm:chMax val="0"/>
          <dgm:bulletEnabled val="1"/>
        </dgm:presLayoutVars>
      </dgm:prSet>
      <dgm:spPr/>
      <dgm:t>
        <a:bodyPr/>
        <a:lstStyle/>
        <a:p>
          <a:endParaRPr lang="en-GB"/>
        </a:p>
      </dgm:t>
    </dgm:pt>
    <dgm:pt modelId="{A4B50155-ED6E-4811-A0B7-E9F2D240526D}" type="pres">
      <dgm:prSet presAssocID="{4BE822EA-DCEE-49CB-A66A-05AE5B63B6D7}" presName="spacer" presStyleCnt="0"/>
      <dgm:spPr/>
    </dgm:pt>
    <dgm:pt modelId="{DDCDCF3B-C40F-4BE6-94A3-DC10EAF0C5DC}" type="pres">
      <dgm:prSet presAssocID="{4080D98F-73D4-4E23-AE8B-CF6D60D3D2CF}" presName="parentText" presStyleLbl="node1" presStyleIdx="1" presStyleCnt="3" custLinFactNeighborY="-56992">
        <dgm:presLayoutVars>
          <dgm:chMax val="0"/>
          <dgm:bulletEnabled val="1"/>
        </dgm:presLayoutVars>
      </dgm:prSet>
      <dgm:spPr/>
      <dgm:t>
        <a:bodyPr/>
        <a:lstStyle/>
        <a:p>
          <a:endParaRPr lang="en-US"/>
        </a:p>
      </dgm:t>
    </dgm:pt>
    <dgm:pt modelId="{3A28E89A-7ADF-446C-8F7C-0B5FADEBC8E9}" type="pres">
      <dgm:prSet presAssocID="{A77DFDB6-143C-4557-90AC-C9EE6B4AE8D1}" presName="spacer" presStyleCnt="0"/>
      <dgm:spPr/>
    </dgm:pt>
    <dgm:pt modelId="{DC57BBB0-E79D-4985-8452-4334D59F1131}" type="pres">
      <dgm:prSet presAssocID="{EE4F7995-B177-415E-96BD-F476E47AA1F7}" presName="parentText" presStyleLbl="node1" presStyleIdx="2" presStyleCnt="3" custScaleY="124565" custLinFactY="15782" custLinFactNeighborY="100000">
        <dgm:presLayoutVars>
          <dgm:chMax val="0"/>
          <dgm:bulletEnabled val="1"/>
        </dgm:presLayoutVars>
      </dgm:prSet>
      <dgm:spPr/>
      <dgm:t>
        <a:bodyPr/>
        <a:lstStyle/>
        <a:p>
          <a:endParaRPr lang="en-US"/>
        </a:p>
      </dgm:t>
    </dgm:pt>
  </dgm:ptLst>
  <dgm:cxnLst>
    <dgm:cxn modelId="{DEE12551-F967-47EF-8266-981C3083BBF1}" type="presOf" srcId="{4080D98F-73D4-4E23-AE8B-CF6D60D3D2CF}" destId="{DDCDCF3B-C40F-4BE6-94A3-DC10EAF0C5DC}" srcOrd="0" destOrd="0" presId="urn:microsoft.com/office/officeart/2005/8/layout/vList2"/>
    <dgm:cxn modelId="{A7B022DF-9C39-46BB-9448-D9BE3200F607}" srcId="{5725645F-A267-49DE-957C-484CF2A41437}" destId="{4080D98F-73D4-4E23-AE8B-CF6D60D3D2CF}" srcOrd="1" destOrd="0" parTransId="{966A4B37-1BB9-4FC9-9B37-F28FAF0CDE76}" sibTransId="{A77DFDB6-143C-4557-90AC-C9EE6B4AE8D1}"/>
    <dgm:cxn modelId="{40ADB35C-D902-4998-BD38-512D7C7FB42E}" type="presOf" srcId="{EE4F7995-B177-415E-96BD-F476E47AA1F7}" destId="{DC57BBB0-E79D-4985-8452-4334D59F1131}" srcOrd="0" destOrd="0" presId="urn:microsoft.com/office/officeart/2005/8/layout/vList2"/>
    <dgm:cxn modelId="{2AE55715-6F2D-4AA5-9E64-0B7C4DCC18B7}" type="presOf" srcId="{63D27B5B-96EF-4138-AAFF-437CAD81F08A}" destId="{9182825C-1039-40AE-B3D2-A3AAB9F7463A}" srcOrd="0" destOrd="0" presId="urn:microsoft.com/office/officeart/2005/8/layout/vList2"/>
    <dgm:cxn modelId="{78218D08-C017-4491-883C-176E82824101}" srcId="{5725645F-A267-49DE-957C-484CF2A41437}" destId="{63D27B5B-96EF-4138-AAFF-437CAD81F08A}" srcOrd="0" destOrd="0" parTransId="{2CB592D5-3C9C-45E2-802D-568829676209}" sibTransId="{4BE822EA-DCEE-49CB-A66A-05AE5B63B6D7}"/>
    <dgm:cxn modelId="{93AD77B4-1852-4FC7-9DDD-5120A01A22E4}" srcId="{5725645F-A267-49DE-957C-484CF2A41437}" destId="{EE4F7995-B177-415E-96BD-F476E47AA1F7}" srcOrd="2" destOrd="0" parTransId="{712EFC96-E14D-4B41-B002-BF6D606E747D}" sibTransId="{D9C86A91-D852-4BF5-879E-18033BC8AD03}"/>
    <dgm:cxn modelId="{4DA50BBE-1B04-44B0-97BD-28AF1A4A2F70}" type="presOf" srcId="{5725645F-A267-49DE-957C-484CF2A41437}" destId="{8B27C610-70A8-43D4-A12B-A1B9F87E446A}" srcOrd="0" destOrd="0" presId="urn:microsoft.com/office/officeart/2005/8/layout/vList2"/>
    <dgm:cxn modelId="{74988231-45F7-4C03-9806-16353826D2A3}" type="presParOf" srcId="{8B27C610-70A8-43D4-A12B-A1B9F87E446A}" destId="{9182825C-1039-40AE-B3D2-A3AAB9F7463A}" srcOrd="0" destOrd="0" presId="urn:microsoft.com/office/officeart/2005/8/layout/vList2"/>
    <dgm:cxn modelId="{05115C49-6C86-4B7C-B200-D07C5665ADE7}" type="presParOf" srcId="{8B27C610-70A8-43D4-A12B-A1B9F87E446A}" destId="{A4B50155-ED6E-4811-A0B7-E9F2D240526D}" srcOrd="1" destOrd="0" presId="urn:microsoft.com/office/officeart/2005/8/layout/vList2"/>
    <dgm:cxn modelId="{1DB464D6-AE2A-4B6A-B831-503E37DF7EC5}" type="presParOf" srcId="{8B27C610-70A8-43D4-A12B-A1B9F87E446A}" destId="{DDCDCF3B-C40F-4BE6-94A3-DC10EAF0C5DC}" srcOrd="2" destOrd="0" presId="urn:microsoft.com/office/officeart/2005/8/layout/vList2"/>
    <dgm:cxn modelId="{C1B4C4A7-BDDB-492C-927B-33EC2D826B1E}" type="presParOf" srcId="{8B27C610-70A8-43D4-A12B-A1B9F87E446A}" destId="{3A28E89A-7ADF-446C-8F7C-0B5FADEBC8E9}" srcOrd="3" destOrd="0" presId="urn:microsoft.com/office/officeart/2005/8/layout/vList2"/>
    <dgm:cxn modelId="{E2F1F9C2-C251-418B-B33A-14895D227597}" type="presParOf" srcId="{8B27C610-70A8-43D4-A12B-A1B9F87E446A}" destId="{DC57BBB0-E79D-4985-8452-4334D59F1131}"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3D27B5B-96EF-4138-AAFF-437CAD81F08A}">
      <dgm:prSet custT="1"/>
      <dgm:spPr/>
      <dgm:t>
        <a:bodyPr/>
        <a:lstStyle/>
        <a:p>
          <a:pPr algn="ctr"/>
          <a:r>
            <a:rPr lang="hi-IN" sz="2000" dirty="0" smtClean="0"/>
            <a:t>हेतुमत् अनित्यं अव्यापि सक्रियम् अनेकम् आश्रितं लिंगम् |</a:t>
          </a:r>
          <a:r>
            <a:rPr lang="en-US" sz="2000" dirty="0" smtClean="0"/>
            <a:t>                </a:t>
          </a:r>
          <a:r>
            <a:rPr lang="hi-IN" sz="2000" dirty="0" smtClean="0"/>
            <a:t>स अवयवं परतन्त्रं व्यक्तं विपरीतम् अव्यक्तं  </a:t>
          </a:r>
          <a:r>
            <a:rPr lang="en-US" sz="2000" dirty="0" smtClean="0"/>
            <a:t>    </a:t>
          </a:r>
          <a:r>
            <a:rPr lang="hi-IN" sz="2000" dirty="0" smtClean="0"/>
            <a:t>   || १० ||</a:t>
          </a:r>
          <a:endParaRPr lang="en-GB" sz="2000" dirty="0"/>
        </a:p>
      </dgm:t>
    </dgm:pt>
    <dgm:pt modelId="{2CB592D5-3C9C-45E2-802D-568829676209}" type="parTrans" cxnId="{78218D08-C017-4491-883C-176E82824101}">
      <dgm:prSet/>
      <dgm:spPr/>
      <dgm:t>
        <a:bodyPr/>
        <a:lstStyle/>
        <a:p>
          <a:endParaRPr lang="en-GB"/>
        </a:p>
      </dgm:t>
    </dgm:pt>
    <dgm:pt modelId="{4BE822EA-DCEE-49CB-A66A-05AE5B63B6D7}" type="sibTrans" cxnId="{78218D08-C017-4491-883C-176E82824101}">
      <dgm:prSet/>
      <dgm:spPr/>
      <dgm:t>
        <a:bodyPr/>
        <a:lstStyle/>
        <a:p>
          <a:endParaRPr lang="en-GB"/>
        </a:p>
      </dgm:t>
    </dgm:pt>
    <dgm:pt modelId="{11E3E817-14E8-450D-B181-1417492429DB}">
      <dgm:prSet custT="1"/>
      <dgm:spPr/>
      <dgm:t>
        <a:bodyPr/>
        <a:lstStyle/>
        <a:p>
          <a:r>
            <a:rPr lang="en-US" sz="1800" dirty="0" smtClean="0"/>
            <a:t>The caused and detectable effect of manifested phenomenon are relatively temporary; confined to limited region; proceed from action to action; resulting in a sequence of actions; and also becomes the cause of initiating further action; with coherent potential characteristics; has the quality of being substantial or with mass; as it is a resultant, so it is a secondary trait; and the unmanifest cannot be detected because of the inability to discern such effects.</a:t>
          </a:r>
          <a:endParaRPr lang="en-US" sz="1800" dirty="0"/>
        </a:p>
      </dgm:t>
    </dgm:pt>
    <dgm:pt modelId="{3B2B932E-159C-496F-97E4-0FB934274772}" type="parTrans" cxnId="{6A4738C6-D0FE-4327-8D13-E9A7528FC0EA}">
      <dgm:prSet/>
      <dgm:spPr/>
      <dgm:t>
        <a:bodyPr/>
        <a:lstStyle/>
        <a:p>
          <a:endParaRPr lang="en-US"/>
        </a:p>
      </dgm:t>
    </dgm:pt>
    <dgm:pt modelId="{0EF0992D-F17C-4EA7-9EB7-F695A73C1A8F}" type="sibTrans" cxnId="{6A4738C6-D0FE-4327-8D13-E9A7528FC0EA}">
      <dgm:prSet/>
      <dgm:spPr/>
      <dgm:t>
        <a:bodyPr/>
        <a:lstStyle/>
        <a:p>
          <a:endParaRPr lang="en-US"/>
        </a:p>
      </dgm:t>
    </dgm:pt>
    <dgm:pt modelId="{AFCFD454-B35F-4FA7-AE98-7123AF8DC850}">
      <dgm:prSet custT="1"/>
      <dgm:spPr/>
      <dgm:t>
        <a:bodyPr/>
        <a:lstStyle/>
        <a:p>
          <a:r>
            <a:rPr lang="en-US" sz="1600" i="1" dirty="0" smtClean="0"/>
            <a:t>Notes: Further on, logical and axiomatic proof is given that unless there are changes that create observable time varying intervals the phenomena becomes undetectable. The sequence of reactions following an original causative act can only be detected. Therefore if the initiating action does not lead to a reaction, the original act cannot be detected. Space seems undetectable because no reactive actions or put out as the initiating interaction remains in a balanced state.</a:t>
          </a:r>
          <a:endParaRPr lang="en-US" sz="1600" dirty="0"/>
        </a:p>
      </dgm:t>
    </dgm:pt>
    <dgm:pt modelId="{3B67A803-184B-497F-9D00-4DC954D5E50F}" type="parTrans" cxnId="{3D5EF17E-46AF-45BF-9A62-A5833169DC2D}">
      <dgm:prSet/>
      <dgm:spPr/>
      <dgm:t>
        <a:bodyPr/>
        <a:lstStyle/>
        <a:p>
          <a:endParaRPr lang="en-US"/>
        </a:p>
      </dgm:t>
    </dgm:pt>
    <dgm:pt modelId="{B9DC733E-D441-4642-8474-B7701D3DF998}" type="sibTrans" cxnId="{3D5EF17E-46AF-45BF-9A62-A5833169DC2D}">
      <dgm:prSet/>
      <dgm:spPr/>
      <dgm:t>
        <a:bodyPr/>
        <a:lstStyle/>
        <a:p>
          <a:endParaRPr lang="en-US"/>
        </a:p>
      </dgm:t>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9182825C-1039-40AE-B3D2-A3AAB9F7463A}" type="pres">
      <dgm:prSet presAssocID="{63D27B5B-96EF-4138-AAFF-437CAD81F08A}" presName="parentText" presStyleLbl="node1" presStyleIdx="0" presStyleCnt="3" custScaleX="89189" custScaleY="49411" custLinFactY="-331" custLinFactNeighborX="547" custLinFactNeighborY="-100000">
        <dgm:presLayoutVars>
          <dgm:chMax val="0"/>
          <dgm:bulletEnabled val="1"/>
        </dgm:presLayoutVars>
      </dgm:prSet>
      <dgm:spPr/>
      <dgm:t>
        <a:bodyPr/>
        <a:lstStyle/>
        <a:p>
          <a:endParaRPr lang="en-GB"/>
        </a:p>
      </dgm:t>
    </dgm:pt>
    <dgm:pt modelId="{31F1F038-F23E-477A-B683-1B87C0F16325}" type="pres">
      <dgm:prSet presAssocID="{4BE822EA-DCEE-49CB-A66A-05AE5B63B6D7}" presName="spacer" presStyleCnt="0"/>
      <dgm:spPr/>
    </dgm:pt>
    <dgm:pt modelId="{FE0DA910-982B-480F-85C9-79C1AEB0656D}" type="pres">
      <dgm:prSet presAssocID="{11E3E817-14E8-450D-B181-1417492429DB}" presName="parentText" presStyleLbl="node1" presStyleIdx="1" presStyleCnt="3" custScaleY="105919" custLinFactNeighborY="-37796">
        <dgm:presLayoutVars>
          <dgm:chMax val="0"/>
          <dgm:bulletEnabled val="1"/>
        </dgm:presLayoutVars>
      </dgm:prSet>
      <dgm:spPr/>
      <dgm:t>
        <a:bodyPr/>
        <a:lstStyle/>
        <a:p>
          <a:endParaRPr lang="en-US"/>
        </a:p>
      </dgm:t>
    </dgm:pt>
    <dgm:pt modelId="{3D847C9A-95AD-40FC-BCD1-45A25FE95F0E}" type="pres">
      <dgm:prSet presAssocID="{0EF0992D-F17C-4EA7-9EB7-F695A73C1A8F}" presName="spacer" presStyleCnt="0"/>
      <dgm:spPr/>
    </dgm:pt>
    <dgm:pt modelId="{F05DAC9A-5F8E-4D14-8891-F2EBACAB98EB}" type="pres">
      <dgm:prSet presAssocID="{AFCFD454-B35F-4FA7-AE98-7123AF8DC850}" presName="parentText" presStyleLbl="node1" presStyleIdx="2" presStyleCnt="3" custScaleY="104457" custLinFactNeighborY="49902">
        <dgm:presLayoutVars>
          <dgm:chMax val="0"/>
          <dgm:bulletEnabled val="1"/>
        </dgm:presLayoutVars>
      </dgm:prSet>
      <dgm:spPr/>
      <dgm:t>
        <a:bodyPr/>
        <a:lstStyle/>
        <a:p>
          <a:endParaRPr lang="en-US"/>
        </a:p>
      </dgm:t>
    </dgm:pt>
  </dgm:ptLst>
  <dgm:cxnLst>
    <dgm:cxn modelId="{00A75E95-8095-4756-8371-89168231D69C}" type="presOf" srcId="{63D27B5B-96EF-4138-AAFF-437CAD81F08A}" destId="{9182825C-1039-40AE-B3D2-A3AAB9F7463A}" srcOrd="0" destOrd="0" presId="urn:microsoft.com/office/officeart/2005/8/layout/vList2"/>
    <dgm:cxn modelId="{6A4738C6-D0FE-4327-8D13-E9A7528FC0EA}" srcId="{5725645F-A267-49DE-957C-484CF2A41437}" destId="{11E3E817-14E8-450D-B181-1417492429DB}" srcOrd="1" destOrd="0" parTransId="{3B2B932E-159C-496F-97E4-0FB934274772}" sibTransId="{0EF0992D-F17C-4EA7-9EB7-F695A73C1A8F}"/>
    <dgm:cxn modelId="{3D5EF17E-46AF-45BF-9A62-A5833169DC2D}" srcId="{5725645F-A267-49DE-957C-484CF2A41437}" destId="{AFCFD454-B35F-4FA7-AE98-7123AF8DC850}" srcOrd="2" destOrd="0" parTransId="{3B67A803-184B-497F-9D00-4DC954D5E50F}" sibTransId="{B9DC733E-D441-4642-8474-B7701D3DF998}"/>
    <dgm:cxn modelId="{78218D08-C017-4491-883C-176E82824101}" srcId="{5725645F-A267-49DE-957C-484CF2A41437}" destId="{63D27B5B-96EF-4138-AAFF-437CAD81F08A}" srcOrd="0" destOrd="0" parTransId="{2CB592D5-3C9C-45E2-802D-568829676209}" sibTransId="{4BE822EA-DCEE-49CB-A66A-05AE5B63B6D7}"/>
    <dgm:cxn modelId="{67FA7341-9B52-4B5F-8DAA-EF8D7795EBC6}" type="presOf" srcId="{11E3E817-14E8-450D-B181-1417492429DB}" destId="{FE0DA910-982B-480F-85C9-79C1AEB0656D}" srcOrd="0" destOrd="0" presId="urn:microsoft.com/office/officeart/2005/8/layout/vList2"/>
    <dgm:cxn modelId="{C4F0ACBB-90F6-4E36-BEAE-3CF25986324F}" type="presOf" srcId="{AFCFD454-B35F-4FA7-AE98-7123AF8DC850}" destId="{F05DAC9A-5F8E-4D14-8891-F2EBACAB98EB}" srcOrd="0" destOrd="0" presId="urn:microsoft.com/office/officeart/2005/8/layout/vList2"/>
    <dgm:cxn modelId="{72D74CB5-0D5C-43D2-B788-FC47D2F964B4}" type="presOf" srcId="{5725645F-A267-49DE-957C-484CF2A41437}" destId="{8B27C610-70A8-43D4-A12B-A1B9F87E446A}" srcOrd="0" destOrd="0" presId="urn:microsoft.com/office/officeart/2005/8/layout/vList2"/>
    <dgm:cxn modelId="{0C28A6A2-7AAA-45DB-A53D-33648DCBC62C}" type="presParOf" srcId="{8B27C610-70A8-43D4-A12B-A1B9F87E446A}" destId="{9182825C-1039-40AE-B3D2-A3AAB9F7463A}" srcOrd="0" destOrd="0" presId="urn:microsoft.com/office/officeart/2005/8/layout/vList2"/>
    <dgm:cxn modelId="{67EEABE4-8474-4059-BD2C-D1AE64142E88}" type="presParOf" srcId="{8B27C610-70A8-43D4-A12B-A1B9F87E446A}" destId="{31F1F038-F23E-477A-B683-1B87C0F16325}" srcOrd="1" destOrd="0" presId="urn:microsoft.com/office/officeart/2005/8/layout/vList2"/>
    <dgm:cxn modelId="{0CA17FAA-FE35-45CC-B1F7-80E5EC74765D}" type="presParOf" srcId="{8B27C610-70A8-43D4-A12B-A1B9F87E446A}" destId="{FE0DA910-982B-480F-85C9-79C1AEB0656D}" srcOrd="2" destOrd="0" presId="urn:microsoft.com/office/officeart/2005/8/layout/vList2"/>
    <dgm:cxn modelId="{243674F0-6D82-4FEA-85E1-A58AA74E5B64}" type="presParOf" srcId="{8B27C610-70A8-43D4-A12B-A1B9F87E446A}" destId="{3D847C9A-95AD-40FC-BCD1-45A25FE95F0E}" srcOrd="3" destOrd="0" presId="urn:microsoft.com/office/officeart/2005/8/layout/vList2"/>
    <dgm:cxn modelId="{3CA0285B-F2BC-4E0B-9893-D0D8C09D5C0C}" type="presParOf" srcId="{8B27C610-70A8-43D4-A12B-A1B9F87E446A}" destId="{F05DAC9A-5F8E-4D14-8891-F2EBACAB98EB}"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3D27B5B-96EF-4138-AAFF-437CAD81F08A}">
      <dgm:prSet custT="1"/>
      <dgm:spPr/>
      <dgm:t>
        <a:bodyPr/>
        <a:lstStyle/>
        <a:p>
          <a:pPr algn="ctr"/>
          <a:r>
            <a:rPr lang="hi-IN" sz="2000" dirty="0" smtClean="0"/>
            <a:t>त्रि गुणं अविवेकि विषयः सामान्यं अचेतनं प्रसव धर्मि |</a:t>
          </a:r>
          <a:r>
            <a:rPr lang="en-US" sz="2000" dirty="0" smtClean="0"/>
            <a:t>                     </a:t>
          </a:r>
          <a:r>
            <a:rPr lang="hi-IN" dirty="0" smtClean="0"/>
            <a:t>व्यक्तं तथा प्रधानं तद् विपरीतस् तथा च पुमान्       || ११ ||</a:t>
          </a:r>
          <a:endParaRPr lang="en-GB" sz="2000" dirty="0"/>
        </a:p>
      </dgm:t>
    </dgm:pt>
    <dgm:pt modelId="{2CB592D5-3C9C-45E2-802D-568829676209}" type="parTrans" cxnId="{78218D08-C017-4491-883C-176E82824101}">
      <dgm:prSet/>
      <dgm:spPr/>
      <dgm:t>
        <a:bodyPr/>
        <a:lstStyle/>
        <a:p>
          <a:endParaRPr lang="en-GB"/>
        </a:p>
      </dgm:t>
    </dgm:pt>
    <dgm:pt modelId="{4BE822EA-DCEE-49CB-A66A-05AE5B63B6D7}" type="sibTrans" cxnId="{78218D08-C017-4491-883C-176E82824101}">
      <dgm:prSet/>
      <dgm:spPr/>
      <dgm:t>
        <a:bodyPr/>
        <a:lstStyle/>
        <a:p>
          <a:endParaRPr lang="en-GB"/>
        </a:p>
      </dgm:t>
    </dgm:pt>
    <dgm:pt modelId="{9DDC67DC-AD88-4BD5-A5A9-89A8560458EB}">
      <dgm:prSet custT="1"/>
      <dgm:spPr/>
      <dgm:t>
        <a:bodyPr/>
        <a:lstStyle/>
        <a:p>
          <a:r>
            <a:rPr lang="en-US" sz="1600" i="1" dirty="0" smtClean="0"/>
            <a:t>Notes: The interactive states necessarily have three modes of action as colliding, separating and radiating as a three part cycle. Inability to detect these intervals of change makes manifestation undetectable for cycles merge into a continuous event.</a:t>
          </a:r>
          <a:endParaRPr lang="en-US" sz="1600" dirty="0"/>
        </a:p>
      </dgm:t>
    </dgm:pt>
    <dgm:pt modelId="{9E19A58F-929D-4BD7-B732-2FDDDB15FC67}" type="parTrans" cxnId="{30411BCB-5F00-40DD-A4B7-7CD7896D25A1}">
      <dgm:prSet/>
      <dgm:spPr/>
      <dgm:t>
        <a:bodyPr/>
        <a:lstStyle/>
        <a:p>
          <a:endParaRPr lang="en-US"/>
        </a:p>
      </dgm:t>
    </dgm:pt>
    <dgm:pt modelId="{B038306A-DA7E-4722-A976-8DC7B638B479}" type="sibTrans" cxnId="{30411BCB-5F00-40DD-A4B7-7CD7896D25A1}">
      <dgm:prSet/>
      <dgm:spPr/>
      <dgm:t>
        <a:bodyPr/>
        <a:lstStyle/>
        <a:p>
          <a:endParaRPr lang="en-US"/>
        </a:p>
      </dgm:t>
    </dgm:pt>
    <dgm:pt modelId="{CC738C6E-8BF3-4DBD-B152-681B9ECD2623}">
      <dgm:prSet custT="1"/>
      <dgm:spPr/>
      <dgm:t>
        <a:bodyPr/>
        <a:lstStyle/>
        <a:p>
          <a:r>
            <a:rPr lang="en-US" sz="2000" dirty="0" smtClean="0"/>
            <a:t>The inability to discriminate between the triad of stressed states that form the dynamic connection is the cause of not detecting phenomenon in a synchronised, static or unmanifest state. The triplication of dynamic forces that connect it, is a principle that applies to the first or primary intense state and the succeeding reactive states of manifestation and likewise to the nucleus which however is in the opposite state (non detectable state). </a:t>
          </a:r>
          <a:endParaRPr lang="en-US" sz="2000" dirty="0"/>
        </a:p>
      </dgm:t>
    </dgm:pt>
    <dgm:pt modelId="{24A859A6-CBF1-4281-9B8E-5B90573293AA}" type="parTrans" cxnId="{607E0525-159B-4773-973A-8204CE6A759F}">
      <dgm:prSet/>
      <dgm:spPr/>
      <dgm:t>
        <a:bodyPr/>
        <a:lstStyle/>
        <a:p>
          <a:endParaRPr lang="en-US"/>
        </a:p>
      </dgm:t>
    </dgm:pt>
    <dgm:pt modelId="{DFD23E62-1031-460C-A341-2769F43DBDCE}" type="sibTrans" cxnId="{607E0525-159B-4773-973A-8204CE6A759F}">
      <dgm:prSet/>
      <dgm:spPr/>
      <dgm:t>
        <a:bodyPr/>
        <a:lstStyle/>
        <a:p>
          <a:endParaRPr lang="en-US"/>
        </a:p>
      </dgm:t>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9182825C-1039-40AE-B3D2-A3AAB9F7463A}" type="pres">
      <dgm:prSet presAssocID="{63D27B5B-96EF-4138-AAFF-437CAD81F08A}" presName="parentText" presStyleLbl="node1" presStyleIdx="0" presStyleCnt="3" custScaleX="89189" custScaleY="55273" custLinFactNeighborY="-44355">
        <dgm:presLayoutVars>
          <dgm:chMax val="0"/>
          <dgm:bulletEnabled val="1"/>
        </dgm:presLayoutVars>
      </dgm:prSet>
      <dgm:spPr/>
      <dgm:t>
        <a:bodyPr/>
        <a:lstStyle/>
        <a:p>
          <a:endParaRPr lang="en-GB"/>
        </a:p>
      </dgm:t>
    </dgm:pt>
    <dgm:pt modelId="{4E2EE78D-6730-4A81-AC3E-E41A890810FD}" type="pres">
      <dgm:prSet presAssocID="{4BE822EA-DCEE-49CB-A66A-05AE5B63B6D7}" presName="spacer" presStyleCnt="0"/>
      <dgm:spPr/>
    </dgm:pt>
    <dgm:pt modelId="{9D510B63-D781-4A9B-BB70-119480D492B8}" type="pres">
      <dgm:prSet presAssocID="{CC738C6E-8BF3-4DBD-B152-681B9ECD2623}" presName="parentText" presStyleLbl="node1" presStyleIdx="1" presStyleCnt="3" custLinFactNeighborY="-61673">
        <dgm:presLayoutVars>
          <dgm:chMax val="0"/>
          <dgm:bulletEnabled val="1"/>
        </dgm:presLayoutVars>
      </dgm:prSet>
      <dgm:spPr/>
      <dgm:t>
        <a:bodyPr/>
        <a:lstStyle/>
        <a:p>
          <a:endParaRPr lang="en-US"/>
        </a:p>
      </dgm:t>
    </dgm:pt>
    <dgm:pt modelId="{006715B5-1FAE-4B78-9167-ED4BFE2AB486}" type="pres">
      <dgm:prSet presAssocID="{DFD23E62-1031-460C-A341-2769F43DBDCE}" presName="spacer" presStyleCnt="0"/>
      <dgm:spPr/>
    </dgm:pt>
    <dgm:pt modelId="{B23E332E-3898-4B33-93BB-877916586BD6}" type="pres">
      <dgm:prSet presAssocID="{9DDC67DC-AD88-4BD5-A5A9-89A8560458EB}" presName="parentText" presStyleLbl="node1" presStyleIdx="2" presStyleCnt="3" custScaleY="51918" custLinFactNeighborY="-80622">
        <dgm:presLayoutVars>
          <dgm:chMax val="0"/>
          <dgm:bulletEnabled val="1"/>
        </dgm:presLayoutVars>
      </dgm:prSet>
      <dgm:spPr/>
      <dgm:t>
        <a:bodyPr/>
        <a:lstStyle/>
        <a:p>
          <a:endParaRPr lang="en-US"/>
        </a:p>
      </dgm:t>
    </dgm:pt>
  </dgm:ptLst>
  <dgm:cxnLst>
    <dgm:cxn modelId="{30411BCB-5F00-40DD-A4B7-7CD7896D25A1}" srcId="{5725645F-A267-49DE-957C-484CF2A41437}" destId="{9DDC67DC-AD88-4BD5-A5A9-89A8560458EB}" srcOrd="2" destOrd="0" parTransId="{9E19A58F-929D-4BD7-B732-2FDDDB15FC67}" sibTransId="{B038306A-DA7E-4722-A976-8DC7B638B479}"/>
    <dgm:cxn modelId="{B6AA9F34-9D5D-4897-BABC-FEEC370FA225}" type="presOf" srcId="{9DDC67DC-AD88-4BD5-A5A9-89A8560458EB}" destId="{B23E332E-3898-4B33-93BB-877916586BD6}" srcOrd="0" destOrd="0" presId="urn:microsoft.com/office/officeart/2005/8/layout/vList2"/>
    <dgm:cxn modelId="{607E0525-159B-4773-973A-8204CE6A759F}" srcId="{5725645F-A267-49DE-957C-484CF2A41437}" destId="{CC738C6E-8BF3-4DBD-B152-681B9ECD2623}" srcOrd="1" destOrd="0" parTransId="{24A859A6-CBF1-4281-9B8E-5B90573293AA}" sibTransId="{DFD23E62-1031-460C-A341-2769F43DBDCE}"/>
    <dgm:cxn modelId="{78218D08-C017-4491-883C-176E82824101}" srcId="{5725645F-A267-49DE-957C-484CF2A41437}" destId="{63D27B5B-96EF-4138-AAFF-437CAD81F08A}" srcOrd="0" destOrd="0" parTransId="{2CB592D5-3C9C-45E2-802D-568829676209}" sibTransId="{4BE822EA-DCEE-49CB-A66A-05AE5B63B6D7}"/>
    <dgm:cxn modelId="{C03E0872-351F-4B42-94EE-3F120F975314}" type="presOf" srcId="{63D27B5B-96EF-4138-AAFF-437CAD81F08A}" destId="{9182825C-1039-40AE-B3D2-A3AAB9F7463A}" srcOrd="0" destOrd="0" presId="urn:microsoft.com/office/officeart/2005/8/layout/vList2"/>
    <dgm:cxn modelId="{931D7580-A520-46F3-B5CC-6A5ED4AFD386}" type="presOf" srcId="{5725645F-A267-49DE-957C-484CF2A41437}" destId="{8B27C610-70A8-43D4-A12B-A1B9F87E446A}" srcOrd="0" destOrd="0" presId="urn:microsoft.com/office/officeart/2005/8/layout/vList2"/>
    <dgm:cxn modelId="{FB68CB71-3F0E-429F-AA83-64DD13AF9DFF}" type="presOf" srcId="{CC738C6E-8BF3-4DBD-B152-681B9ECD2623}" destId="{9D510B63-D781-4A9B-BB70-119480D492B8}" srcOrd="0" destOrd="0" presId="urn:microsoft.com/office/officeart/2005/8/layout/vList2"/>
    <dgm:cxn modelId="{11CE4B41-7AA2-4898-AFB4-A2CE226BF865}" type="presParOf" srcId="{8B27C610-70A8-43D4-A12B-A1B9F87E446A}" destId="{9182825C-1039-40AE-B3D2-A3AAB9F7463A}" srcOrd="0" destOrd="0" presId="urn:microsoft.com/office/officeart/2005/8/layout/vList2"/>
    <dgm:cxn modelId="{FD8E38A5-B23A-4390-8A13-BB3AE0A1CB88}" type="presParOf" srcId="{8B27C610-70A8-43D4-A12B-A1B9F87E446A}" destId="{4E2EE78D-6730-4A81-AC3E-E41A890810FD}" srcOrd="1" destOrd="0" presId="urn:microsoft.com/office/officeart/2005/8/layout/vList2"/>
    <dgm:cxn modelId="{344A10CB-F04B-4323-87C9-6E444C13AA0E}" type="presParOf" srcId="{8B27C610-70A8-43D4-A12B-A1B9F87E446A}" destId="{9D510B63-D781-4A9B-BB70-119480D492B8}" srcOrd="2" destOrd="0" presId="urn:microsoft.com/office/officeart/2005/8/layout/vList2"/>
    <dgm:cxn modelId="{94D515D9-14C2-4859-9AEE-61546A8BA670}" type="presParOf" srcId="{8B27C610-70A8-43D4-A12B-A1B9F87E446A}" destId="{006715B5-1FAE-4B78-9167-ED4BFE2AB486}" srcOrd="3" destOrd="0" presId="urn:microsoft.com/office/officeart/2005/8/layout/vList2"/>
    <dgm:cxn modelId="{58DF1990-E1D8-420E-8576-1D561847B9E7}" type="presParOf" srcId="{8B27C610-70A8-43D4-A12B-A1B9F87E446A}" destId="{B23E332E-3898-4B33-93BB-877916586BD6}"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83965CCB-F14A-46EA-81AB-D557AEAE8119}">
      <dgm:prSet custT="1"/>
      <dgm:spPr/>
      <dgm:t>
        <a:bodyPr/>
        <a:lstStyle/>
        <a:p>
          <a:pPr algn="ctr"/>
          <a:r>
            <a:rPr lang="hi-IN" sz="1800" dirty="0" smtClean="0"/>
            <a:t>प्रीति अप्रीति विषाद् आत्मकाः प्रकाश प्रव्रृत्ति नियमार्थाः </a:t>
          </a:r>
          <a:r>
            <a:rPr lang="en-US" sz="1800" dirty="0" smtClean="0"/>
            <a:t>   </a:t>
          </a:r>
          <a:r>
            <a:rPr lang="hi-IN" sz="1800" dirty="0" smtClean="0"/>
            <a:t>|</a:t>
          </a:r>
          <a:r>
            <a:rPr lang="en-US" sz="1800" dirty="0" smtClean="0"/>
            <a:t>                                 </a:t>
          </a:r>
          <a:r>
            <a:rPr lang="hi-IN" sz="1800" dirty="0" smtClean="0"/>
            <a:t>अन्योन्य अभिभव आश्रय जनन मिथुन वृत्याश्रव गुणाः </a:t>
          </a:r>
          <a:r>
            <a:rPr lang="en-US" sz="1800" dirty="0" smtClean="0"/>
            <a:t>   </a:t>
          </a:r>
          <a:r>
            <a:rPr lang="hi-IN" sz="1800" dirty="0" smtClean="0"/>
            <a:t>|| १२ ||</a:t>
          </a:r>
          <a:endParaRPr lang="en-US" sz="1800" dirty="0"/>
        </a:p>
      </dgm:t>
    </dgm:pt>
    <dgm:pt modelId="{346E9C4C-1D30-4DFC-81C1-C8E07EA6048B}" type="parTrans" cxnId="{2D0C1A82-696E-4A39-A3EA-7D4DA2C6B1D7}">
      <dgm:prSet/>
      <dgm:spPr/>
    </dgm:pt>
    <dgm:pt modelId="{EDEEB140-B092-4C98-9A47-D79C02409E78}" type="sibTrans" cxnId="{2D0C1A82-696E-4A39-A3EA-7D4DA2C6B1D7}">
      <dgm:prSet/>
      <dgm:spPr/>
    </dgm:pt>
    <dgm:pt modelId="{8FA0A677-4ADB-4815-9AC6-6E30BEA784CA}">
      <dgm:prSet custT="1"/>
      <dgm:spPr/>
      <dgm:t>
        <a:bodyPr/>
        <a:lstStyle/>
        <a:p>
          <a:r>
            <a:rPr lang="en-US" sz="1800" dirty="0" smtClean="0"/>
            <a:t>Just as the human being undergoes, when under stress, a three stage transfer from a state of buoyant feelings through a calm state to a state of utter despair; the three interactions of the Guna are from a state of free and mobile expansion through a balanced and resonant interface to a state of compact static contraction. As a result the three states are capable of mutually interacting to override or strengthen or weaken, one or both, at the expense of the remaining aspects; be creative or destructive as a whole; associate or join or pair or combine to form groups; and also exist by itself as self supporting resonant or dynamic entity.  </a:t>
          </a:r>
          <a:endParaRPr lang="en-US" sz="1800" dirty="0"/>
        </a:p>
      </dgm:t>
    </dgm:pt>
    <dgm:pt modelId="{A0C65A48-6D2B-48C9-9DA0-11BF9600DE1E}" type="parTrans" cxnId="{E8A7A02E-EDBE-42A5-9775-F2159E06E2A8}">
      <dgm:prSet/>
      <dgm:spPr/>
    </dgm:pt>
    <dgm:pt modelId="{C040D04F-BD6C-4AD8-BC8B-23F2564FA6A3}" type="sibTrans" cxnId="{E8A7A02E-EDBE-42A5-9775-F2159E06E2A8}">
      <dgm:prSet/>
      <dgm:spPr/>
    </dgm:pt>
    <dgm:pt modelId="{D06BE9A9-BE2C-49F6-A26C-F21D29BAD960}">
      <dgm:prSet custT="1"/>
      <dgm:spPr/>
      <dgm:t>
        <a:bodyPr/>
        <a:lstStyle/>
        <a:p>
          <a:r>
            <a:rPr lang="en-US" sz="1800" i="1" dirty="0" smtClean="0"/>
            <a:t>Notes: The variety of interactive changes is defined and the three phase cycle of interaction is defined as Gunas.  The allegorical reference to human feelings is to portray the subtle differences between the three states and hence its ability to combine in numerous ways that may not be obvious.</a:t>
          </a:r>
          <a:endParaRPr lang="en-US" sz="1800" dirty="0"/>
        </a:p>
      </dgm:t>
    </dgm:pt>
    <dgm:pt modelId="{BAF69EEF-E334-43FB-9F8B-0E6175739CB2}" type="parTrans" cxnId="{A5019275-F79F-4CBA-8F44-F59B64C8CA96}">
      <dgm:prSet/>
      <dgm:spPr/>
      <dgm:t>
        <a:bodyPr/>
        <a:lstStyle/>
        <a:p>
          <a:endParaRPr lang="en-US"/>
        </a:p>
      </dgm:t>
    </dgm:pt>
    <dgm:pt modelId="{C25E4207-EBF4-4566-96EF-AC528C738F1A}" type="sibTrans" cxnId="{A5019275-F79F-4CBA-8F44-F59B64C8CA96}">
      <dgm:prSet/>
      <dgm:spPr/>
      <dgm:t>
        <a:bodyPr/>
        <a:lstStyle/>
        <a:p>
          <a:endParaRPr lang="en-US"/>
        </a:p>
      </dgm:t>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26E2BDFA-D212-44E8-9380-3F64D14D7EC1}" type="pres">
      <dgm:prSet presAssocID="{83965CCB-F14A-46EA-81AB-D557AEAE8119}" presName="parentText" presStyleLbl="node1" presStyleIdx="0" presStyleCnt="3" custScaleY="50623" custLinFactNeighborY="-41536">
        <dgm:presLayoutVars>
          <dgm:chMax val="0"/>
          <dgm:bulletEnabled val="1"/>
        </dgm:presLayoutVars>
      </dgm:prSet>
      <dgm:spPr/>
      <dgm:t>
        <a:bodyPr/>
        <a:lstStyle/>
        <a:p>
          <a:endParaRPr lang="en-US"/>
        </a:p>
      </dgm:t>
    </dgm:pt>
    <dgm:pt modelId="{754F9561-2A9B-4468-BC3E-1A62C334C40F}" type="pres">
      <dgm:prSet presAssocID="{EDEEB140-B092-4C98-9A47-D79C02409E78}" presName="spacer" presStyleCnt="0"/>
      <dgm:spPr/>
    </dgm:pt>
    <dgm:pt modelId="{6155104A-DCC2-4ADC-9AFB-191BF1D0B0F8}" type="pres">
      <dgm:prSet presAssocID="{8FA0A677-4ADB-4815-9AC6-6E30BEA784CA}" presName="parentText" presStyleLbl="node1" presStyleIdx="1" presStyleCnt="3" custLinFactNeighborY="-17513">
        <dgm:presLayoutVars>
          <dgm:chMax val="0"/>
          <dgm:bulletEnabled val="1"/>
        </dgm:presLayoutVars>
      </dgm:prSet>
      <dgm:spPr/>
      <dgm:t>
        <a:bodyPr/>
        <a:lstStyle/>
        <a:p>
          <a:endParaRPr lang="en-US"/>
        </a:p>
      </dgm:t>
    </dgm:pt>
    <dgm:pt modelId="{78A15E08-30F2-41DE-9445-E4FFA48FF446}" type="pres">
      <dgm:prSet presAssocID="{C040D04F-BD6C-4AD8-BC8B-23F2564FA6A3}" presName="spacer" presStyleCnt="0"/>
      <dgm:spPr/>
    </dgm:pt>
    <dgm:pt modelId="{F26DA771-0528-44DA-998D-327C15412FF6}" type="pres">
      <dgm:prSet presAssocID="{D06BE9A9-BE2C-49F6-A26C-F21D29BAD960}" presName="parentText" presStyleLbl="node1" presStyleIdx="2" presStyleCnt="3" custScaleY="52843">
        <dgm:presLayoutVars>
          <dgm:chMax val="0"/>
          <dgm:bulletEnabled val="1"/>
        </dgm:presLayoutVars>
      </dgm:prSet>
      <dgm:spPr/>
      <dgm:t>
        <a:bodyPr/>
        <a:lstStyle/>
        <a:p>
          <a:endParaRPr lang="en-US"/>
        </a:p>
      </dgm:t>
    </dgm:pt>
  </dgm:ptLst>
  <dgm:cxnLst>
    <dgm:cxn modelId="{A5019275-F79F-4CBA-8F44-F59B64C8CA96}" srcId="{5725645F-A267-49DE-957C-484CF2A41437}" destId="{D06BE9A9-BE2C-49F6-A26C-F21D29BAD960}" srcOrd="2" destOrd="0" parTransId="{BAF69EEF-E334-43FB-9F8B-0E6175739CB2}" sibTransId="{C25E4207-EBF4-4566-96EF-AC528C738F1A}"/>
    <dgm:cxn modelId="{2D0C1A82-696E-4A39-A3EA-7D4DA2C6B1D7}" srcId="{5725645F-A267-49DE-957C-484CF2A41437}" destId="{83965CCB-F14A-46EA-81AB-D557AEAE8119}" srcOrd="0" destOrd="0" parTransId="{346E9C4C-1D30-4DFC-81C1-C8E07EA6048B}" sibTransId="{EDEEB140-B092-4C98-9A47-D79C02409E78}"/>
    <dgm:cxn modelId="{E8A7A02E-EDBE-42A5-9775-F2159E06E2A8}" srcId="{5725645F-A267-49DE-957C-484CF2A41437}" destId="{8FA0A677-4ADB-4815-9AC6-6E30BEA784CA}" srcOrd="1" destOrd="0" parTransId="{A0C65A48-6D2B-48C9-9DA0-11BF9600DE1E}" sibTransId="{C040D04F-BD6C-4AD8-BC8B-23F2564FA6A3}"/>
    <dgm:cxn modelId="{F9DCE96E-9A52-4502-B301-E0EEE6839594}" type="presOf" srcId="{D06BE9A9-BE2C-49F6-A26C-F21D29BAD960}" destId="{F26DA771-0528-44DA-998D-327C15412FF6}" srcOrd="0" destOrd="0" presId="urn:microsoft.com/office/officeart/2005/8/layout/vList2"/>
    <dgm:cxn modelId="{87128F80-E854-44EA-B35A-5772A3C5B0D2}" type="presOf" srcId="{83965CCB-F14A-46EA-81AB-D557AEAE8119}" destId="{26E2BDFA-D212-44E8-9380-3F64D14D7EC1}" srcOrd="0" destOrd="0" presId="urn:microsoft.com/office/officeart/2005/8/layout/vList2"/>
    <dgm:cxn modelId="{6DA7FE7B-1128-4D89-B050-7858103906F8}" type="presOf" srcId="{8FA0A677-4ADB-4815-9AC6-6E30BEA784CA}" destId="{6155104A-DCC2-4ADC-9AFB-191BF1D0B0F8}" srcOrd="0" destOrd="0" presId="urn:microsoft.com/office/officeart/2005/8/layout/vList2"/>
    <dgm:cxn modelId="{BDA48FA3-C062-476C-9B59-2FE5F0453573}" type="presOf" srcId="{5725645F-A267-49DE-957C-484CF2A41437}" destId="{8B27C610-70A8-43D4-A12B-A1B9F87E446A}" srcOrd="0" destOrd="0" presId="urn:microsoft.com/office/officeart/2005/8/layout/vList2"/>
    <dgm:cxn modelId="{4E409553-433D-44A9-9E61-522A2C38F4AC}" type="presParOf" srcId="{8B27C610-70A8-43D4-A12B-A1B9F87E446A}" destId="{26E2BDFA-D212-44E8-9380-3F64D14D7EC1}" srcOrd="0" destOrd="0" presId="urn:microsoft.com/office/officeart/2005/8/layout/vList2"/>
    <dgm:cxn modelId="{7CC8A96C-50D5-4441-8A34-F80FC8179542}" type="presParOf" srcId="{8B27C610-70A8-43D4-A12B-A1B9F87E446A}" destId="{754F9561-2A9B-4468-BC3E-1A62C334C40F}" srcOrd="1" destOrd="0" presId="urn:microsoft.com/office/officeart/2005/8/layout/vList2"/>
    <dgm:cxn modelId="{B5A5ADA9-4D54-47BB-92B4-F342A9B9FFCF}" type="presParOf" srcId="{8B27C610-70A8-43D4-A12B-A1B9F87E446A}" destId="{6155104A-DCC2-4ADC-9AFB-191BF1D0B0F8}" srcOrd="2" destOrd="0" presId="urn:microsoft.com/office/officeart/2005/8/layout/vList2"/>
    <dgm:cxn modelId="{65941B43-8551-48BD-A02C-4475F3B525E5}" type="presParOf" srcId="{8B27C610-70A8-43D4-A12B-A1B9F87E446A}" destId="{78A15E08-30F2-41DE-9445-E4FFA48FF446}" srcOrd="3" destOrd="0" presId="urn:microsoft.com/office/officeart/2005/8/layout/vList2"/>
    <dgm:cxn modelId="{1881AE72-C10A-47F5-9477-D3830D9E2704}" type="presParOf" srcId="{8B27C610-70A8-43D4-A12B-A1B9F87E446A}" destId="{F26DA771-0528-44DA-998D-327C15412FF6}"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3D27B5B-96EF-4138-AAFF-437CAD81F08A}">
      <dgm:prSet custT="1"/>
      <dgm:spPr/>
      <dgm:t>
        <a:bodyPr/>
        <a:lstStyle/>
        <a:p>
          <a:pPr algn="ctr"/>
          <a:r>
            <a:rPr lang="en-US" sz="2400" dirty="0" smtClean="0"/>
            <a:t> </a:t>
          </a:r>
          <a:r>
            <a:rPr lang="hi-IN" sz="2000" dirty="0" smtClean="0"/>
            <a:t>सत्वं लघु प्रकाशकम् इष्टं उप अष्ट अम्भकं चलं च रजः </a:t>
          </a:r>
          <a:r>
            <a:rPr lang="en-US" sz="2000" dirty="0" smtClean="0"/>
            <a:t>   </a:t>
          </a:r>
          <a:r>
            <a:rPr lang="hi-IN" sz="2000" dirty="0" smtClean="0"/>
            <a:t>|</a:t>
          </a:r>
          <a:r>
            <a:rPr lang="en-US" sz="2000" dirty="0" smtClean="0"/>
            <a:t>            </a:t>
          </a:r>
          <a:r>
            <a:rPr lang="hi-IN" sz="2000" dirty="0" smtClean="0"/>
            <a:t>गुरु वरणकं एव तमः प्रदीपव च अर्थो वृत्तिः  </a:t>
          </a:r>
          <a:r>
            <a:rPr lang="en-US" sz="2000" dirty="0" smtClean="0"/>
            <a:t> </a:t>
          </a:r>
          <a:r>
            <a:rPr lang="hi-IN" sz="2000" dirty="0" smtClean="0"/>
            <a:t>        || १३ ||</a:t>
          </a:r>
          <a:endParaRPr lang="en-GB" sz="2000" dirty="0"/>
        </a:p>
      </dgm:t>
    </dgm:pt>
    <dgm:pt modelId="{2CB592D5-3C9C-45E2-802D-568829676209}" type="parTrans" cxnId="{78218D08-C017-4491-883C-176E82824101}">
      <dgm:prSet/>
      <dgm:spPr/>
      <dgm:t>
        <a:bodyPr/>
        <a:lstStyle/>
        <a:p>
          <a:endParaRPr lang="en-GB"/>
        </a:p>
      </dgm:t>
    </dgm:pt>
    <dgm:pt modelId="{4BE822EA-DCEE-49CB-A66A-05AE5B63B6D7}" type="sibTrans" cxnId="{78218D08-C017-4491-883C-176E82824101}">
      <dgm:prSet/>
      <dgm:spPr/>
      <dgm:t>
        <a:bodyPr/>
        <a:lstStyle/>
        <a:p>
          <a:endParaRPr lang="en-GB"/>
        </a:p>
      </dgm:t>
    </dgm:pt>
    <dgm:pt modelId="{FF4871F3-8429-4016-9F53-049E6800B451}">
      <dgm:prSet custT="1"/>
      <dgm:spPr/>
      <dgm:t>
        <a:bodyPr/>
        <a:lstStyle/>
        <a:p>
          <a:r>
            <a:rPr lang="en-US" sz="1800" dirty="0" smtClean="0"/>
            <a:t>Satwa is the force which operates outward at the maximum speed with the required intensity and energy to transmit the force beyond the level of the first octet of forces past the nuclear boundary that is in a fluidic or flexible state. Raja is the force in the transition region of seven oscillatory plus the first in the octet of forces; that shuttles inward or outward to transfer the forces from nuclear boundary to the expansive-radial boundary and vice-versa; Tama is the decelerating force acting inward forming the static nuclear enveloping boundary. Vrithi is the resultant force that is radiated in the form of a self-sustained vortex (particle) created by the permutations and combinations of the previous three levels of forces to transfer force or energy.  </a:t>
          </a:r>
          <a:endParaRPr lang="en-US" sz="1800" dirty="0"/>
        </a:p>
      </dgm:t>
    </dgm:pt>
    <dgm:pt modelId="{1ADE69C3-DF68-4F9F-B97A-BE496E56DDA0}" type="parTrans" cxnId="{742DDA88-9CEB-4B44-85C6-E59BAF03615F}">
      <dgm:prSet/>
      <dgm:spPr/>
      <dgm:t>
        <a:bodyPr/>
        <a:lstStyle/>
        <a:p>
          <a:endParaRPr lang="en-US"/>
        </a:p>
      </dgm:t>
    </dgm:pt>
    <dgm:pt modelId="{32FFF07C-4C4D-42F6-B273-7273AE27CF4B}" type="sibTrans" cxnId="{742DDA88-9CEB-4B44-85C6-E59BAF03615F}">
      <dgm:prSet/>
      <dgm:spPr/>
      <dgm:t>
        <a:bodyPr/>
        <a:lstStyle/>
        <a:p>
          <a:endParaRPr lang="en-US"/>
        </a:p>
      </dgm:t>
    </dgm:pt>
    <dgm:pt modelId="{C005B5C8-4D52-4BAD-B3CF-22E11CFA19FB}">
      <dgm:prSet custT="1"/>
      <dgm:spPr/>
      <dgm:t>
        <a:bodyPr/>
        <a:lstStyle/>
        <a:p>
          <a:r>
            <a:rPr lang="en-US" sz="1600" i="1" dirty="0" smtClean="0"/>
            <a:t>Notes: Detailed definitions of three phases of an interactive cycle that exists universally and always and is self explanatory</a:t>
          </a:r>
          <a:endParaRPr lang="en-US" sz="1600" dirty="0"/>
        </a:p>
      </dgm:t>
    </dgm:pt>
    <dgm:pt modelId="{A403C159-A54D-4FC7-A20E-C3A332D47C37}" type="parTrans" cxnId="{71C6FAE6-B901-4EF2-A0B5-C517C15E0427}">
      <dgm:prSet/>
      <dgm:spPr/>
      <dgm:t>
        <a:bodyPr/>
        <a:lstStyle/>
        <a:p>
          <a:endParaRPr lang="en-US"/>
        </a:p>
      </dgm:t>
    </dgm:pt>
    <dgm:pt modelId="{3945C885-3ED8-459D-A8C7-7FBC149F5EE6}" type="sibTrans" cxnId="{71C6FAE6-B901-4EF2-A0B5-C517C15E0427}">
      <dgm:prSet/>
      <dgm:spPr/>
      <dgm:t>
        <a:bodyPr/>
        <a:lstStyle/>
        <a:p>
          <a:endParaRPr lang="en-US"/>
        </a:p>
      </dgm:t>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9182825C-1039-40AE-B3D2-A3AAB9F7463A}" type="pres">
      <dgm:prSet presAssocID="{63D27B5B-96EF-4138-AAFF-437CAD81F08A}" presName="parentText" presStyleLbl="node1" presStyleIdx="0" presStyleCnt="3" custScaleX="93940" custScaleY="41460" custLinFactNeighborY="-12985">
        <dgm:presLayoutVars>
          <dgm:chMax val="0"/>
          <dgm:bulletEnabled val="1"/>
        </dgm:presLayoutVars>
      </dgm:prSet>
      <dgm:spPr/>
      <dgm:t>
        <a:bodyPr/>
        <a:lstStyle/>
        <a:p>
          <a:endParaRPr lang="en-GB"/>
        </a:p>
      </dgm:t>
    </dgm:pt>
    <dgm:pt modelId="{97F28065-96CF-4FFC-AB34-5DCBF26E44D7}" type="pres">
      <dgm:prSet presAssocID="{4BE822EA-DCEE-49CB-A66A-05AE5B63B6D7}" presName="spacer" presStyleCnt="0"/>
      <dgm:spPr/>
    </dgm:pt>
    <dgm:pt modelId="{36C9DD34-F7F7-455B-9E59-73D065347A94}" type="pres">
      <dgm:prSet presAssocID="{FF4871F3-8429-4016-9F53-049E6800B451}" presName="parentText" presStyleLbl="node1" presStyleIdx="1" presStyleCnt="3" custScaleY="104712" custLinFactNeighborY="-34490">
        <dgm:presLayoutVars>
          <dgm:chMax val="0"/>
          <dgm:bulletEnabled val="1"/>
        </dgm:presLayoutVars>
      </dgm:prSet>
      <dgm:spPr/>
      <dgm:t>
        <a:bodyPr/>
        <a:lstStyle/>
        <a:p>
          <a:endParaRPr lang="en-US"/>
        </a:p>
      </dgm:t>
    </dgm:pt>
    <dgm:pt modelId="{BCDA2C0D-0909-4170-BF29-6735DF5DF309}" type="pres">
      <dgm:prSet presAssocID="{32FFF07C-4C4D-42F6-B273-7273AE27CF4B}" presName="spacer" presStyleCnt="0"/>
      <dgm:spPr/>
    </dgm:pt>
    <dgm:pt modelId="{0E48819A-AD7B-43EE-8E9A-BE02966CB6CD}" type="pres">
      <dgm:prSet presAssocID="{C005B5C8-4D52-4BAD-B3CF-22E11CFA19FB}" presName="parentText" presStyleLbl="node1" presStyleIdx="2" presStyleCnt="3" custScaleY="26551" custLinFactNeighborY="-51807">
        <dgm:presLayoutVars>
          <dgm:chMax val="0"/>
          <dgm:bulletEnabled val="1"/>
        </dgm:presLayoutVars>
      </dgm:prSet>
      <dgm:spPr/>
      <dgm:t>
        <a:bodyPr/>
        <a:lstStyle/>
        <a:p>
          <a:endParaRPr lang="en-US"/>
        </a:p>
      </dgm:t>
    </dgm:pt>
  </dgm:ptLst>
  <dgm:cxnLst>
    <dgm:cxn modelId="{0358FCBD-5A2F-451E-BF58-4904529DB420}" type="presOf" srcId="{63D27B5B-96EF-4138-AAFF-437CAD81F08A}" destId="{9182825C-1039-40AE-B3D2-A3AAB9F7463A}" srcOrd="0" destOrd="0" presId="urn:microsoft.com/office/officeart/2005/8/layout/vList2"/>
    <dgm:cxn modelId="{742DDA88-9CEB-4B44-85C6-E59BAF03615F}" srcId="{5725645F-A267-49DE-957C-484CF2A41437}" destId="{FF4871F3-8429-4016-9F53-049E6800B451}" srcOrd="1" destOrd="0" parTransId="{1ADE69C3-DF68-4F9F-B97A-BE496E56DDA0}" sibTransId="{32FFF07C-4C4D-42F6-B273-7273AE27CF4B}"/>
    <dgm:cxn modelId="{FC5764A9-68AA-4311-9E80-343F9E4D0442}" type="presOf" srcId="{C005B5C8-4D52-4BAD-B3CF-22E11CFA19FB}" destId="{0E48819A-AD7B-43EE-8E9A-BE02966CB6CD}" srcOrd="0" destOrd="0" presId="urn:microsoft.com/office/officeart/2005/8/layout/vList2"/>
    <dgm:cxn modelId="{D3E1B446-5A9B-42F2-B281-608A850CFBFD}" type="presOf" srcId="{5725645F-A267-49DE-957C-484CF2A41437}" destId="{8B27C610-70A8-43D4-A12B-A1B9F87E446A}" srcOrd="0" destOrd="0" presId="urn:microsoft.com/office/officeart/2005/8/layout/vList2"/>
    <dgm:cxn modelId="{78218D08-C017-4491-883C-176E82824101}" srcId="{5725645F-A267-49DE-957C-484CF2A41437}" destId="{63D27B5B-96EF-4138-AAFF-437CAD81F08A}" srcOrd="0" destOrd="0" parTransId="{2CB592D5-3C9C-45E2-802D-568829676209}" sibTransId="{4BE822EA-DCEE-49CB-A66A-05AE5B63B6D7}"/>
    <dgm:cxn modelId="{71C6FAE6-B901-4EF2-A0B5-C517C15E0427}" srcId="{5725645F-A267-49DE-957C-484CF2A41437}" destId="{C005B5C8-4D52-4BAD-B3CF-22E11CFA19FB}" srcOrd="2" destOrd="0" parTransId="{A403C159-A54D-4FC7-A20E-C3A332D47C37}" sibTransId="{3945C885-3ED8-459D-A8C7-7FBC149F5EE6}"/>
    <dgm:cxn modelId="{84E4269B-B696-4580-B52F-E7BE33136767}" type="presOf" srcId="{FF4871F3-8429-4016-9F53-049E6800B451}" destId="{36C9DD34-F7F7-455B-9E59-73D065347A94}" srcOrd="0" destOrd="0" presId="urn:microsoft.com/office/officeart/2005/8/layout/vList2"/>
    <dgm:cxn modelId="{EB9F5F46-6407-44E4-B824-97C7B655E2B0}" type="presParOf" srcId="{8B27C610-70A8-43D4-A12B-A1B9F87E446A}" destId="{9182825C-1039-40AE-B3D2-A3AAB9F7463A}" srcOrd="0" destOrd="0" presId="urn:microsoft.com/office/officeart/2005/8/layout/vList2"/>
    <dgm:cxn modelId="{739934F6-3A34-437A-B9E9-26C9569D154D}" type="presParOf" srcId="{8B27C610-70A8-43D4-A12B-A1B9F87E446A}" destId="{97F28065-96CF-4FFC-AB34-5DCBF26E44D7}" srcOrd="1" destOrd="0" presId="urn:microsoft.com/office/officeart/2005/8/layout/vList2"/>
    <dgm:cxn modelId="{4DB23504-CFCE-4AD8-AC1C-05FE84C7BB7E}" type="presParOf" srcId="{8B27C610-70A8-43D4-A12B-A1B9F87E446A}" destId="{36C9DD34-F7F7-455B-9E59-73D065347A94}" srcOrd="2" destOrd="0" presId="urn:microsoft.com/office/officeart/2005/8/layout/vList2"/>
    <dgm:cxn modelId="{636B64A8-CB90-4ECB-AD0C-2EC86097B94F}" type="presParOf" srcId="{8B27C610-70A8-43D4-A12B-A1B9F87E446A}" destId="{BCDA2C0D-0909-4170-BF29-6735DF5DF309}" srcOrd="3" destOrd="0" presId="urn:microsoft.com/office/officeart/2005/8/layout/vList2"/>
    <dgm:cxn modelId="{6A3C80CB-F6D5-4475-9980-8097ECB7F57A}" type="presParOf" srcId="{8B27C610-70A8-43D4-A12B-A1B9F87E446A}" destId="{0E48819A-AD7B-43EE-8E9A-BE02966CB6CD}"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0B774B-87F7-4DB9-9EA3-C98485C744F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80A97F43-B75B-421D-A06C-83C88819AD81}">
      <dgm:prSet custT="1"/>
      <dgm:spPr/>
      <dgm:t>
        <a:bodyPr/>
        <a:lstStyle/>
        <a:p>
          <a:pPr algn="ctr" rtl="0"/>
          <a:r>
            <a:rPr lang="en-US" sz="2800" b="1" dirty="0" smtClean="0"/>
            <a:t>THEORY OF UNIVERSAL MANIFESTATION</a:t>
          </a:r>
          <a:endParaRPr lang="en-US" sz="2800" b="1" dirty="0"/>
        </a:p>
      </dgm:t>
    </dgm:pt>
    <dgm:pt modelId="{37EA1DCA-8B11-4D31-A765-F06924E65A17}" type="parTrans" cxnId="{A9FD87CA-77C5-410B-A5B5-83820A8CF8F0}">
      <dgm:prSet/>
      <dgm:spPr/>
      <dgm:t>
        <a:bodyPr/>
        <a:lstStyle/>
        <a:p>
          <a:endParaRPr lang="en-GB"/>
        </a:p>
      </dgm:t>
    </dgm:pt>
    <dgm:pt modelId="{F388ECA4-7846-4D04-99D1-94A0CB6BE026}" type="sibTrans" cxnId="{A9FD87CA-77C5-410B-A5B5-83820A8CF8F0}">
      <dgm:prSet/>
      <dgm:spPr/>
      <dgm:t>
        <a:bodyPr/>
        <a:lstStyle/>
        <a:p>
          <a:endParaRPr lang="en-GB"/>
        </a:p>
      </dgm:t>
    </dgm:pt>
    <dgm:pt modelId="{27D2CD36-F78B-41A9-8011-026D15076C65}" type="pres">
      <dgm:prSet presAssocID="{CA0B774B-87F7-4DB9-9EA3-C98485C744F7}" presName="linear" presStyleCnt="0">
        <dgm:presLayoutVars>
          <dgm:animLvl val="lvl"/>
          <dgm:resizeHandles val="exact"/>
        </dgm:presLayoutVars>
      </dgm:prSet>
      <dgm:spPr/>
      <dgm:t>
        <a:bodyPr/>
        <a:lstStyle/>
        <a:p>
          <a:endParaRPr lang="en-US"/>
        </a:p>
      </dgm:t>
    </dgm:pt>
    <dgm:pt modelId="{586952AC-2AFF-4F6A-A26E-BF948C50F15C}" type="pres">
      <dgm:prSet presAssocID="{80A97F43-B75B-421D-A06C-83C88819AD81}" presName="parentText" presStyleLbl="node1" presStyleIdx="0" presStyleCnt="1" custAng="0" custScaleY="59961" custLinFactNeighborY="-1331">
        <dgm:presLayoutVars>
          <dgm:chMax val="0"/>
          <dgm:bulletEnabled val="1"/>
        </dgm:presLayoutVars>
      </dgm:prSet>
      <dgm:spPr/>
      <dgm:t>
        <a:bodyPr/>
        <a:lstStyle/>
        <a:p>
          <a:endParaRPr lang="en-GB"/>
        </a:p>
      </dgm:t>
    </dgm:pt>
  </dgm:ptLst>
  <dgm:cxnLst>
    <dgm:cxn modelId="{FA47D9C4-7D9A-4707-A75F-5E1E50EE6958}" type="presOf" srcId="{80A97F43-B75B-421D-A06C-83C88819AD81}" destId="{586952AC-2AFF-4F6A-A26E-BF948C50F15C}" srcOrd="0" destOrd="0" presId="urn:microsoft.com/office/officeart/2005/8/layout/vList2"/>
    <dgm:cxn modelId="{50CCE566-E9B2-4E4F-BD79-4D2F91CE5BA5}" type="presOf" srcId="{CA0B774B-87F7-4DB9-9EA3-C98485C744F7}" destId="{27D2CD36-F78B-41A9-8011-026D15076C65}" srcOrd="0" destOrd="0" presId="urn:microsoft.com/office/officeart/2005/8/layout/vList2"/>
    <dgm:cxn modelId="{A9FD87CA-77C5-410B-A5B5-83820A8CF8F0}" srcId="{CA0B774B-87F7-4DB9-9EA3-C98485C744F7}" destId="{80A97F43-B75B-421D-A06C-83C88819AD81}" srcOrd="0" destOrd="0" parTransId="{37EA1DCA-8B11-4D31-A765-F06924E65A17}" sibTransId="{F388ECA4-7846-4D04-99D1-94A0CB6BE026}"/>
    <dgm:cxn modelId="{08BC39E2-9305-4B70-8624-A06BCC2CB4A2}" type="presParOf" srcId="{27D2CD36-F78B-41A9-8011-026D15076C65}" destId="{586952AC-2AFF-4F6A-A26E-BF948C50F15C}"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C2D47A72-8E53-4676-993B-007DBAB8E34B}">
      <dgm:prSet custT="1"/>
      <dgm:spPr/>
      <dgm:t>
        <a:bodyPr/>
        <a:lstStyle/>
        <a:p>
          <a:pPr algn="ctr"/>
          <a:r>
            <a:rPr lang="hi-IN" sz="2000" dirty="0" smtClean="0"/>
            <a:t>अविवेक्यादिः सिद्धं त्रैगुण्यात् तद् विपर्य़या अभावात्    |</a:t>
          </a:r>
          <a:r>
            <a:rPr lang="en-US" sz="2000" dirty="0" smtClean="0"/>
            <a:t>                           </a:t>
          </a:r>
          <a:r>
            <a:rPr lang="hi-IN" sz="2000" dirty="0" smtClean="0"/>
            <a:t>कारण आत्मक गुणत्वात् कार्यस्य अव्यक्तम् अपि सिद्धम् || १४ ||</a:t>
          </a:r>
          <a:endParaRPr lang="en-US" sz="2000" dirty="0"/>
        </a:p>
      </dgm:t>
    </dgm:pt>
    <dgm:pt modelId="{1444A0F0-9EF2-4F94-B68D-D50728D33DE1}" type="parTrans" cxnId="{1BA46073-E621-49E5-B7C4-69707D2F4DC5}">
      <dgm:prSet/>
      <dgm:spPr/>
      <dgm:t>
        <a:bodyPr/>
        <a:lstStyle/>
        <a:p>
          <a:endParaRPr lang="en-US"/>
        </a:p>
      </dgm:t>
    </dgm:pt>
    <dgm:pt modelId="{E485A947-B0AA-47B8-AE5D-1D252F6C140A}" type="sibTrans" cxnId="{1BA46073-E621-49E5-B7C4-69707D2F4DC5}">
      <dgm:prSet/>
      <dgm:spPr/>
      <dgm:t>
        <a:bodyPr/>
        <a:lstStyle/>
        <a:p>
          <a:endParaRPr lang="en-US"/>
        </a:p>
      </dgm:t>
    </dgm:pt>
    <dgm:pt modelId="{962B8FA7-3BB1-4274-8D99-47057C705691}">
      <dgm:prSet custT="1"/>
      <dgm:spPr/>
      <dgm:t>
        <a:bodyPr/>
        <a:lstStyle/>
        <a:p>
          <a:r>
            <a:rPr lang="en-US" sz="2000" dirty="0" smtClean="0"/>
            <a:t>Through a process of holistic analytical derivation of proof it is proved that non detection or detection is due to the observer’s inability or ability respectively to detect any or all of the three Guna modes of exchange or transfer of forces. And the very process of Siddhi or 'holistic analytical derivation of proof' is itself due to the unmanifest state of the substratum reacting through the action of the gunas or three modes of transfer of forces by its own inner motivation or potential or cause or interaction to manifest as energy, awareness or consciousness .</a:t>
          </a:r>
          <a:endParaRPr lang="en-US" sz="2000" dirty="0"/>
        </a:p>
      </dgm:t>
    </dgm:pt>
    <dgm:pt modelId="{766450F1-8F76-4592-BE27-F71211982DEC}" type="parTrans" cxnId="{54D4A0E3-8E5E-4311-AB70-11F45E2DA046}">
      <dgm:prSet/>
      <dgm:spPr/>
      <dgm:t>
        <a:bodyPr/>
        <a:lstStyle/>
        <a:p>
          <a:endParaRPr lang="en-US"/>
        </a:p>
      </dgm:t>
    </dgm:pt>
    <dgm:pt modelId="{D1734F92-27AF-4F97-BECE-BBBD104485B9}" type="sibTrans" cxnId="{54D4A0E3-8E5E-4311-AB70-11F45E2DA046}">
      <dgm:prSet/>
      <dgm:spPr/>
      <dgm:t>
        <a:bodyPr/>
        <a:lstStyle/>
        <a:p>
          <a:endParaRPr lang="en-US"/>
        </a:p>
      </dgm:t>
    </dgm:pt>
    <dgm:pt modelId="{8AB33E59-CD4B-47A3-B90E-C0B716BC7BE3}">
      <dgm:prSet custT="1"/>
      <dgm:spPr/>
      <dgm:t>
        <a:bodyPr/>
        <a:lstStyle/>
        <a:p>
          <a:r>
            <a:rPr lang="en-US" sz="1600" i="1" dirty="0" smtClean="0"/>
            <a:t>Notes: The most important theorem to verify unmanifest phenomena intellectually based on axiomatic principles. Since detection is based on observable time interval the resonant and coherent states merge interactions thereby submerging the interval in super posed states that make it invisible. Hence intellectual means of derivation through Siddhi is necessary as consciousness itself acts in the three fold mode of Guna interactions. </a:t>
          </a:r>
          <a:endParaRPr lang="en-US" sz="1600" dirty="0"/>
        </a:p>
      </dgm:t>
    </dgm:pt>
    <dgm:pt modelId="{DEF32D57-AFD5-48D5-8222-A640E6648FA7}" type="parTrans" cxnId="{FAF8D8B7-DA25-4E29-842E-DE2FCFB901EC}">
      <dgm:prSet/>
      <dgm:spPr/>
      <dgm:t>
        <a:bodyPr/>
        <a:lstStyle/>
        <a:p>
          <a:endParaRPr lang="en-US"/>
        </a:p>
      </dgm:t>
    </dgm:pt>
    <dgm:pt modelId="{2F8F4A5E-EAA9-40F9-9428-36CFADAE254E}" type="sibTrans" cxnId="{FAF8D8B7-DA25-4E29-842E-DE2FCFB901EC}">
      <dgm:prSet/>
      <dgm:spPr/>
      <dgm:t>
        <a:bodyPr/>
        <a:lstStyle/>
        <a:p>
          <a:endParaRPr lang="en-US"/>
        </a:p>
      </dgm:t>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EC7CD34F-081E-40CF-97E7-5B3C81F99745}" type="pres">
      <dgm:prSet presAssocID="{C2D47A72-8E53-4676-993B-007DBAB8E34B}" presName="parentText" presStyleLbl="node1" presStyleIdx="0" presStyleCnt="3" custScaleY="55392" custLinFactY="-8173" custLinFactNeighborY="-100000">
        <dgm:presLayoutVars>
          <dgm:chMax val="0"/>
          <dgm:bulletEnabled val="1"/>
        </dgm:presLayoutVars>
      </dgm:prSet>
      <dgm:spPr/>
      <dgm:t>
        <a:bodyPr/>
        <a:lstStyle/>
        <a:p>
          <a:endParaRPr lang="en-US"/>
        </a:p>
      </dgm:t>
    </dgm:pt>
    <dgm:pt modelId="{4E1ABE08-45C5-45CA-995C-0E465907861E}" type="pres">
      <dgm:prSet presAssocID="{E485A947-B0AA-47B8-AE5D-1D252F6C140A}" presName="spacer" presStyleCnt="0"/>
      <dgm:spPr/>
    </dgm:pt>
    <dgm:pt modelId="{6E19428D-0D67-4E85-8ED6-A7E1C5963C48}" type="pres">
      <dgm:prSet presAssocID="{962B8FA7-3BB1-4274-8D99-47057C705691}" presName="parentText" presStyleLbl="node1" presStyleIdx="1" presStyleCnt="3" custScaleY="134065">
        <dgm:presLayoutVars>
          <dgm:chMax val="0"/>
          <dgm:bulletEnabled val="1"/>
        </dgm:presLayoutVars>
      </dgm:prSet>
      <dgm:spPr/>
      <dgm:t>
        <a:bodyPr/>
        <a:lstStyle/>
        <a:p>
          <a:endParaRPr lang="en-US"/>
        </a:p>
      </dgm:t>
    </dgm:pt>
    <dgm:pt modelId="{10BCBB57-6712-4891-A109-F80E52942C77}" type="pres">
      <dgm:prSet presAssocID="{D1734F92-27AF-4F97-BECE-BBBD104485B9}" presName="spacer" presStyleCnt="0"/>
      <dgm:spPr/>
    </dgm:pt>
    <dgm:pt modelId="{30394AB3-2451-4EC0-93CD-DC0D40330FE4}" type="pres">
      <dgm:prSet presAssocID="{8AB33E59-CD4B-47A3-B90E-C0B716BC7BE3}" presName="parentText" presStyleLbl="node1" presStyleIdx="2" presStyleCnt="3" custScaleY="78647" custLinFactY="6623" custLinFactNeighborY="100000">
        <dgm:presLayoutVars>
          <dgm:chMax val="0"/>
          <dgm:bulletEnabled val="1"/>
        </dgm:presLayoutVars>
      </dgm:prSet>
      <dgm:spPr/>
      <dgm:t>
        <a:bodyPr/>
        <a:lstStyle/>
        <a:p>
          <a:endParaRPr lang="en-US"/>
        </a:p>
      </dgm:t>
    </dgm:pt>
  </dgm:ptLst>
  <dgm:cxnLst>
    <dgm:cxn modelId="{C50797A9-0A6E-41DA-8863-2FEFF46C5384}" type="presOf" srcId="{C2D47A72-8E53-4676-993B-007DBAB8E34B}" destId="{EC7CD34F-081E-40CF-97E7-5B3C81F99745}" srcOrd="0" destOrd="0" presId="urn:microsoft.com/office/officeart/2005/8/layout/vList2"/>
    <dgm:cxn modelId="{54D4A0E3-8E5E-4311-AB70-11F45E2DA046}" srcId="{5725645F-A267-49DE-957C-484CF2A41437}" destId="{962B8FA7-3BB1-4274-8D99-47057C705691}" srcOrd="1" destOrd="0" parTransId="{766450F1-8F76-4592-BE27-F71211982DEC}" sibTransId="{D1734F92-27AF-4F97-BECE-BBBD104485B9}"/>
    <dgm:cxn modelId="{1BA46073-E621-49E5-B7C4-69707D2F4DC5}" srcId="{5725645F-A267-49DE-957C-484CF2A41437}" destId="{C2D47A72-8E53-4676-993B-007DBAB8E34B}" srcOrd="0" destOrd="0" parTransId="{1444A0F0-9EF2-4F94-B68D-D50728D33DE1}" sibTransId="{E485A947-B0AA-47B8-AE5D-1D252F6C140A}"/>
    <dgm:cxn modelId="{783CCB9A-6DF4-445E-9DD9-10799F1C80B6}" type="presOf" srcId="{5725645F-A267-49DE-957C-484CF2A41437}" destId="{8B27C610-70A8-43D4-A12B-A1B9F87E446A}" srcOrd="0" destOrd="0" presId="urn:microsoft.com/office/officeart/2005/8/layout/vList2"/>
    <dgm:cxn modelId="{14D6336D-3A25-459C-9BDA-90B71EDD417B}" type="presOf" srcId="{8AB33E59-CD4B-47A3-B90E-C0B716BC7BE3}" destId="{30394AB3-2451-4EC0-93CD-DC0D40330FE4}" srcOrd="0" destOrd="0" presId="urn:microsoft.com/office/officeart/2005/8/layout/vList2"/>
    <dgm:cxn modelId="{FAF8D8B7-DA25-4E29-842E-DE2FCFB901EC}" srcId="{5725645F-A267-49DE-957C-484CF2A41437}" destId="{8AB33E59-CD4B-47A3-B90E-C0B716BC7BE3}" srcOrd="2" destOrd="0" parTransId="{DEF32D57-AFD5-48D5-8222-A640E6648FA7}" sibTransId="{2F8F4A5E-EAA9-40F9-9428-36CFADAE254E}"/>
    <dgm:cxn modelId="{EEA703F9-2454-4FC1-A7CB-96055579E0A3}" type="presOf" srcId="{962B8FA7-3BB1-4274-8D99-47057C705691}" destId="{6E19428D-0D67-4E85-8ED6-A7E1C5963C48}" srcOrd="0" destOrd="0" presId="urn:microsoft.com/office/officeart/2005/8/layout/vList2"/>
    <dgm:cxn modelId="{13602A1D-53F3-4F95-8281-E93C8C3614C6}" type="presParOf" srcId="{8B27C610-70A8-43D4-A12B-A1B9F87E446A}" destId="{EC7CD34F-081E-40CF-97E7-5B3C81F99745}" srcOrd="0" destOrd="0" presId="urn:microsoft.com/office/officeart/2005/8/layout/vList2"/>
    <dgm:cxn modelId="{DF671166-8EED-4F2E-8AE3-3C0862F4235F}" type="presParOf" srcId="{8B27C610-70A8-43D4-A12B-A1B9F87E446A}" destId="{4E1ABE08-45C5-45CA-995C-0E465907861E}" srcOrd="1" destOrd="0" presId="urn:microsoft.com/office/officeart/2005/8/layout/vList2"/>
    <dgm:cxn modelId="{34D39DC3-FD39-4813-AE78-EF2A292857E2}" type="presParOf" srcId="{8B27C610-70A8-43D4-A12B-A1B9F87E446A}" destId="{6E19428D-0D67-4E85-8ED6-A7E1C5963C48}" srcOrd="2" destOrd="0" presId="urn:microsoft.com/office/officeart/2005/8/layout/vList2"/>
    <dgm:cxn modelId="{97E3FEA6-FBBC-46A3-B945-B9F964AB304A}" type="presParOf" srcId="{8B27C610-70A8-43D4-A12B-A1B9F87E446A}" destId="{10BCBB57-6712-4891-A109-F80E52942C77}" srcOrd="3" destOrd="0" presId="urn:microsoft.com/office/officeart/2005/8/layout/vList2"/>
    <dgm:cxn modelId="{8B1B98F1-CAF9-43D4-9EDE-7249D646B321}" type="presParOf" srcId="{8B27C610-70A8-43D4-A12B-A1B9F87E446A}" destId="{30394AB3-2451-4EC0-93CD-DC0D40330FE4}"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5E688E3E-0650-4B8B-A36A-FFAF7923BFE2}">
      <dgm:prSet custT="1"/>
      <dgm:spPr/>
      <dgm:t>
        <a:bodyPr/>
        <a:lstStyle/>
        <a:p>
          <a:pPr algn="ctr"/>
          <a:r>
            <a:rPr lang="hi-IN" sz="2000" dirty="0" smtClean="0"/>
            <a:t>भेदानां परिमाणात् समन्वयात् शक्तितः प्रवृत्तेश्व   |</a:t>
          </a:r>
          <a:r>
            <a:rPr lang="en-US" sz="2000" dirty="0" smtClean="0"/>
            <a:t>                                      </a:t>
          </a:r>
          <a:r>
            <a:rPr lang="hi-IN" sz="2000" dirty="0" smtClean="0"/>
            <a:t>कारण कार्य विभागादत्  अविभागादत्  वैश्वरूपस्य || १५ ||</a:t>
          </a:r>
          <a:endParaRPr lang="en-US" sz="2000" dirty="0"/>
        </a:p>
      </dgm:t>
    </dgm:pt>
    <dgm:pt modelId="{F98E39A3-C2EE-41CE-ADF1-D58122FA2F9D}" type="parTrans" cxnId="{48B23BAA-7F98-47B5-8D30-9C93BD2505E9}">
      <dgm:prSet/>
      <dgm:spPr/>
      <dgm:t>
        <a:bodyPr/>
        <a:lstStyle/>
        <a:p>
          <a:endParaRPr lang="en-US"/>
        </a:p>
      </dgm:t>
    </dgm:pt>
    <dgm:pt modelId="{1778A87F-1D0B-479C-B0C1-219B4D4B0D98}" type="sibTrans" cxnId="{48B23BAA-7F98-47B5-8D30-9C93BD2505E9}">
      <dgm:prSet/>
      <dgm:spPr/>
      <dgm:t>
        <a:bodyPr/>
        <a:lstStyle/>
        <a:p>
          <a:endParaRPr lang="en-US"/>
        </a:p>
      </dgm:t>
    </dgm:pt>
    <dgm:pt modelId="{C1E9F311-821E-4EAB-9CBE-F8DB0AB4AB89}">
      <dgm:prSet custT="1"/>
      <dgm:spPr/>
      <dgm:t>
        <a:bodyPr/>
        <a:lstStyle/>
        <a:p>
          <a:r>
            <a:rPr lang="en-US" sz="1600" i="1" dirty="0" smtClean="0"/>
            <a:t>Notes: It is the definition and description of a cyclic oscillatory state that creates the wave like movement and the vortex form . </a:t>
          </a:r>
          <a:endParaRPr lang="en-US" sz="1600" dirty="0"/>
        </a:p>
      </dgm:t>
    </dgm:pt>
    <dgm:pt modelId="{37C8CEC0-C3F6-46CB-974C-226BBF0C205E}" type="parTrans" cxnId="{D2C70F45-2794-4BEA-A17B-58ABCEDEC956}">
      <dgm:prSet/>
      <dgm:spPr/>
      <dgm:t>
        <a:bodyPr/>
        <a:lstStyle/>
        <a:p>
          <a:endParaRPr lang="en-US"/>
        </a:p>
      </dgm:t>
    </dgm:pt>
    <dgm:pt modelId="{A8D94772-29E8-4CC6-9260-1B03BBEE32AE}" type="sibTrans" cxnId="{D2C70F45-2794-4BEA-A17B-58ABCEDEC956}">
      <dgm:prSet/>
      <dgm:spPr/>
      <dgm:t>
        <a:bodyPr/>
        <a:lstStyle/>
        <a:p>
          <a:endParaRPr lang="en-US"/>
        </a:p>
      </dgm:t>
    </dgm:pt>
    <dgm:pt modelId="{F95A8A6D-1485-47EF-BD32-2EC39A244A00}">
      <dgm:prSet custT="1"/>
      <dgm:spPr/>
      <dgm:t>
        <a:bodyPr/>
        <a:lstStyle/>
        <a:p>
          <a:r>
            <a:rPr lang="en-US" sz="1800" dirty="0" smtClean="0"/>
            <a:t>Cyclic interaction at the interface is due to a sequentially changing value that is due to acceleration or deceleration of a force. This cyclic action is the cause and effect, by turns, to expand and contract (rarefy and pressurize or decrease and increase density) to produce a waveform that is of a standard form in nature.  </a:t>
          </a:r>
          <a:endParaRPr lang="en-US" sz="1800" dirty="0"/>
        </a:p>
      </dgm:t>
    </dgm:pt>
    <dgm:pt modelId="{D4FA29CE-D381-495F-9A45-3E7EF18980CA}" type="parTrans" cxnId="{7B1B919E-D1C7-4706-9CC3-8719F0C438C5}">
      <dgm:prSet/>
      <dgm:spPr/>
      <dgm:t>
        <a:bodyPr/>
        <a:lstStyle/>
        <a:p>
          <a:endParaRPr lang="en-US"/>
        </a:p>
      </dgm:t>
    </dgm:pt>
    <dgm:pt modelId="{ED324B3D-734F-4C58-BDC3-FCA3CEF33E84}" type="sibTrans" cxnId="{7B1B919E-D1C7-4706-9CC3-8719F0C438C5}">
      <dgm:prSet/>
      <dgm:spPr/>
      <dgm:t>
        <a:bodyPr/>
        <a:lstStyle/>
        <a:p>
          <a:endParaRPr lang="en-US"/>
        </a:p>
      </dgm:t>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EFEAC35C-DEC8-45C5-80F2-5D24507182C9}" type="pres">
      <dgm:prSet presAssocID="{5E688E3E-0650-4B8B-A36A-FFAF7923BFE2}" presName="parentText" presStyleLbl="node1" presStyleIdx="0" presStyleCnt="3" custScaleY="84421" custLinFactY="-26571" custLinFactNeighborY="-100000">
        <dgm:presLayoutVars>
          <dgm:chMax val="0"/>
          <dgm:bulletEnabled val="1"/>
        </dgm:presLayoutVars>
      </dgm:prSet>
      <dgm:spPr/>
      <dgm:t>
        <a:bodyPr/>
        <a:lstStyle/>
        <a:p>
          <a:endParaRPr lang="en-US"/>
        </a:p>
      </dgm:t>
    </dgm:pt>
    <dgm:pt modelId="{A03E981C-63E3-4949-B24C-F02EA02236ED}" type="pres">
      <dgm:prSet presAssocID="{1778A87F-1D0B-479C-B0C1-219B4D4B0D98}" presName="spacer" presStyleCnt="0"/>
      <dgm:spPr/>
    </dgm:pt>
    <dgm:pt modelId="{F8E58C65-44E7-4599-8BE2-E71DA275A75C}" type="pres">
      <dgm:prSet presAssocID="{F95A8A6D-1485-47EF-BD32-2EC39A244A00}" presName="parentText" presStyleLbl="node1" presStyleIdx="1" presStyleCnt="3" custScaleY="132879" custLinFactNeighborY="-47471">
        <dgm:presLayoutVars>
          <dgm:chMax val="0"/>
          <dgm:bulletEnabled val="1"/>
        </dgm:presLayoutVars>
      </dgm:prSet>
      <dgm:spPr/>
      <dgm:t>
        <a:bodyPr/>
        <a:lstStyle/>
        <a:p>
          <a:endParaRPr lang="en-US"/>
        </a:p>
      </dgm:t>
    </dgm:pt>
    <dgm:pt modelId="{D3451743-4E20-48C3-A0BB-626AE8112041}" type="pres">
      <dgm:prSet presAssocID="{ED324B3D-734F-4C58-BDC3-FCA3CEF33E84}" presName="spacer" presStyleCnt="0"/>
      <dgm:spPr/>
    </dgm:pt>
    <dgm:pt modelId="{B7765C4F-9BAB-465F-9532-17B33F372903}" type="pres">
      <dgm:prSet presAssocID="{C1E9F311-821E-4EAB-9CBE-F8DB0AB4AB89}" presName="parentText" presStyleLbl="node1" presStyleIdx="2" presStyleCnt="3" custScaleY="81092" custLinFactY="23242" custLinFactNeighborY="100000">
        <dgm:presLayoutVars>
          <dgm:chMax val="0"/>
          <dgm:bulletEnabled val="1"/>
        </dgm:presLayoutVars>
      </dgm:prSet>
      <dgm:spPr/>
      <dgm:t>
        <a:bodyPr/>
        <a:lstStyle/>
        <a:p>
          <a:endParaRPr lang="en-US"/>
        </a:p>
      </dgm:t>
    </dgm:pt>
  </dgm:ptLst>
  <dgm:cxnLst>
    <dgm:cxn modelId="{48B23BAA-7F98-47B5-8D30-9C93BD2505E9}" srcId="{5725645F-A267-49DE-957C-484CF2A41437}" destId="{5E688E3E-0650-4B8B-A36A-FFAF7923BFE2}" srcOrd="0" destOrd="0" parTransId="{F98E39A3-C2EE-41CE-ADF1-D58122FA2F9D}" sibTransId="{1778A87F-1D0B-479C-B0C1-219B4D4B0D98}"/>
    <dgm:cxn modelId="{D2C70F45-2794-4BEA-A17B-58ABCEDEC956}" srcId="{5725645F-A267-49DE-957C-484CF2A41437}" destId="{C1E9F311-821E-4EAB-9CBE-F8DB0AB4AB89}" srcOrd="2" destOrd="0" parTransId="{37C8CEC0-C3F6-46CB-974C-226BBF0C205E}" sibTransId="{A8D94772-29E8-4CC6-9260-1B03BBEE32AE}"/>
    <dgm:cxn modelId="{7ECBBC84-3E9F-490F-A4E2-79C718F31CB2}" type="presOf" srcId="{F95A8A6D-1485-47EF-BD32-2EC39A244A00}" destId="{F8E58C65-44E7-4599-8BE2-E71DA275A75C}" srcOrd="0" destOrd="0" presId="urn:microsoft.com/office/officeart/2005/8/layout/vList2"/>
    <dgm:cxn modelId="{B2D465DD-302A-4D31-B43F-DA651810C0D4}" type="presOf" srcId="{C1E9F311-821E-4EAB-9CBE-F8DB0AB4AB89}" destId="{B7765C4F-9BAB-465F-9532-17B33F372903}" srcOrd="0" destOrd="0" presId="urn:microsoft.com/office/officeart/2005/8/layout/vList2"/>
    <dgm:cxn modelId="{7B1B919E-D1C7-4706-9CC3-8719F0C438C5}" srcId="{5725645F-A267-49DE-957C-484CF2A41437}" destId="{F95A8A6D-1485-47EF-BD32-2EC39A244A00}" srcOrd="1" destOrd="0" parTransId="{D4FA29CE-D381-495F-9A45-3E7EF18980CA}" sibTransId="{ED324B3D-734F-4C58-BDC3-FCA3CEF33E84}"/>
    <dgm:cxn modelId="{F72AF9E4-C334-4F24-84E0-72010389987E}" type="presOf" srcId="{5725645F-A267-49DE-957C-484CF2A41437}" destId="{8B27C610-70A8-43D4-A12B-A1B9F87E446A}" srcOrd="0" destOrd="0" presId="urn:microsoft.com/office/officeart/2005/8/layout/vList2"/>
    <dgm:cxn modelId="{DC88D4F8-0597-40C3-A8C3-145DB46CEEB4}" type="presOf" srcId="{5E688E3E-0650-4B8B-A36A-FFAF7923BFE2}" destId="{EFEAC35C-DEC8-45C5-80F2-5D24507182C9}" srcOrd="0" destOrd="0" presId="urn:microsoft.com/office/officeart/2005/8/layout/vList2"/>
    <dgm:cxn modelId="{D10481A2-2940-48EA-9B2F-717F0DC3E14A}" type="presParOf" srcId="{8B27C610-70A8-43D4-A12B-A1B9F87E446A}" destId="{EFEAC35C-DEC8-45C5-80F2-5D24507182C9}" srcOrd="0" destOrd="0" presId="urn:microsoft.com/office/officeart/2005/8/layout/vList2"/>
    <dgm:cxn modelId="{2D4C8C26-3899-4EF4-9BED-95C539C22CC6}" type="presParOf" srcId="{8B27C610-70A8-43D4-A12B-A1B9F87E446A}" destId="{A03E981C-63E3-4949-B24C-F02EA02236ED}" srcOrd="1" destOrd="0" presId="urn:microsoft.com/office/officeart/2005/8/layout/vList2"/>
    <dgm:cxn modelId="{819360C0-4FAE-4FF5-BE09-3086978C750C}" type="presParOf" srcId="{8B27C610-70A8-43D4-A12B-A1B9F87E446A}" destId="{F8E58C65-44E7-4599-8BE2-E71DA275A75C}" srcOrd="2" destOrd="0" presId="urn:microsoft.com/office/officeart/2005/8/layout/vList2"/>
    <dgm:cxn modelId="{76D80980-FFAB-4431-A0E5-29A54F716BAF}" type="presParOf" srcId="{8B27C610-70A8-43D4-A12B-A1B9F87E446A}" destId="{D3451743-4E20-48C3-A0BB-626AE8112041}" srcOrd="3" destOrd="0" presId="urn:microsoft.com/office/officeart/2005/8/layout/vList2"/>
    <dgm:cxn modelId="{9D48D91C-82A6-4AE6-ACDE-819D619DA846}" type="presParOf" srcId="{8B27C610-70A8-43D4-A12B-A1B9F87E446A}" destId="{B7765C4F-9BAB-465F-9532-17B33F372903}"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3D27B5B-96EF-4138-AAFF-437CAD81F08A}">
      <dgm:prSet custT="1"/>
      <dgm:spPr/>
      <dgm:t>
        <a:bodyPr/>
        <a:lstStyle/>
        <a:p>
          <a:pPr algn="ctr"/>
          <a:r>
            <a:rPr lang="en-US" sz="2000" dirty="0" smtClean="0"/>
            <a:t> </a:t>
          </a:r>
          <a:r>
            <a:rPr lang="hi-IN" sz="2000" dirty="0" smtClean="0"/>
            <a:t>कारणं अस्त्यव्यक्तं प्रवर्तते त्रिगुणतः समुदयाः च   |</a:t>
          </a:r>
          <a:r>
            <a:rPr lang="en-US" sz="2000" dirty="0" smtClean="0"/>
            <a:t>            </a:t>
          </a:r>
          <a:r>
            <a:rPr lang="hi-IN" sz="2000" dirty="0" smtClean="0"/>
            <a:t>परिणामतः सलिलवत् प्रति प्रति गुण आश्रय विशेषात् || १६ ||</a:t>
          </a:r>
          <a:endParaRPr lang="en-GB" sz="2000" dirty="0"/>
        </a:p>
      </dgm:t>
    </dgm:pt>
    <dgm:pt modelId="{2CB592D5-3C9C-45E2-802D-568829676209}" type="parTrans" cxnId="{78218D08-C017-4491-883C-176E82824101}">
      <dgm:prSet/>
      <dgm:spPr/>
      <dgm:t>
        <a:bodyPr/>
        <a:lstStyle/>
        <a:p>
          <a:endParaRPr lang="en-GB"/>
        </a:p>
      </dgm:t>
    </dgm:pt>
    <dgm:pt modelId="{4BE822EA-DCEE-49CB-A66A-05AE5B63B6D7}" type="sibTrans" cxnId="{78218D08-C017-4491-883C-176E82824101}">
      <dgm:prSet/>
      <dgm:spPr/>
      <dgm:t>
        <a:bodyPr/>
        <a:lstStyle/>
        <a:p>
          <a:endParaRPr lang="en-GB"/>
        </a:p>
      </dgm:t>
    </dgm:pt>
    <dgm:pt modelId="{6D7120F9-B1DE-484A-9773-24FD03285A70}">
      <dgm:prSet custT="1"/>
      <dgm:spPr/>
      <dgm:t>
        <a:bodyPr/>
        <a:lstStyle/>
        <a:p>
          <a:r>
            <a:rPr lang="en-US" sz="2000" dirty="0" smtClean="0"/>
            <a:t>In an interactive process with a diminishing potential, the triple interactive state initiates a restful state of coherence or synchronised state and a transformation occurs ; a distinctive change of state, like that of </a:t>
          </a:r>
          <a:r>
            <a:rPr lang="en-US" sz="2000" dirty="0" err="1" smtClean="0"/>
            <a:t>vapour</a:t>
          </a:r>
          <a:r>
            <a:rPr lang="en-US" sz="2000" dirty="0" smtClean="0"/>
            <a:t> condensing to liquid, takes place when the inward going force is brought to a very synchronised  or coherent or merged  (therefore static ) state </a:t>
          </a:r>
          <a:endParaRPr lang="en-US" sz="2000" dirty="0"/>
        </a:p>
      </dgm:t>
    </dgm:pt>
    <dgm:pt modelId="{CBBFE261-956E-4CCD-BB21-FB800E3B5B11}" type="parTrans" cxnId="{91427D30-A5DB-4A19-A1B9-9A226B9242FE}">
      <dgm:prSet/>
      <dgm:spPr/>
      <dgm:t>
        <a:bodyPr/>
        <a:lstStyle/>
        <a:p>
          <a:endParaRPr lang="en-US"/>
        </a:p>
      </dgm:t>
    </dgm:pt>
    <dgm:pt modelId="{E7F6A886-4512-4CFD-9983-D2789BFE8F45}" type="sibTrans" cxnId="{91427D30-A5DB-4A19-A1B9-9A226B9242FE}">
      <dgm:prSet/>
      <dgm:spPr/>
      <dgm:t>
        <a:bodyPr/>
        <a:lstStyle/>
        <a:p>
          <a:endParaRPr lang="en-US"/>
        </a:p>
      </dgm:t>
    </dgm:pt>
    <dgm:pt modelId="{96179667-8A61-43F5-99D3-1F9CB45D51F9}">
      <dgm:prSet custT="1"/>
      <dgm:spPr/>
      <dgm:t>
        <a:bodyPr/>
        <a:lstStyle/>
        <a:p>
          <a:r>
            <a:rPr lang="en-US" sz="1600" i="1" dirty="0" smtClean="0"/>
            <a:t>Notes: The mode by which interactive states merge and the time interval becomes undetectable that causes a change of state from vapor with three degrees of axial freedom being reduced to two by merging along two axes to create the fluid state. As a visual example </a:t>
          </a:r>
          <a:r>
            <a:rPr lang="en-US" sz="1600" i="1" dirty="0" err="1" smtClean="0"/>
            <a:t>vapour</a:t>
          </a:r>
          <a:r>
            <a:rPr lang="en-US" sz="1600" i="1" dirty="0" smtClean="0"/>
            <a:t> condensing to liquid is given</a:t>
          </a:r>
          <a:endParaRPr lang="en-US" sz="1600" dirty="0"/>
        </a:p>
      </dgm:t>
    </dgm:pt>
    <dgm:pt modelId="{ED000B67-650A-4400-A4BE-B904F06FFEF9}" type="parTrans" cxnId="{990DB07A-D90D-4055-8CCD-2A23166B36C2}">
      <dgm:prSet/>
      <dgm:spPr/>
      <dgm:t>
        <a:bodyPr/>
        <a:lstStyle/>
        <a:p>
          <a:endParaRPr lang="en-US"/>
        </a:p>
      </dgm:t>
    </dgm:pt>
    <dgm:pt modelId="{79F7B457-13F6-4429-8789-519F15A5FC5F}" type="sibTrans" cxnId="{990DB07A-D90D-4055-8CCD-2A23166B36C2}">
      <dgm:prSet/>
      <dgm:spPr/>
      <dgm:t>
        <a:bodyPr/>
        <a:lstStyle/>
        <a:p>
          <a:endParaRPr lang="en-US"/>
        </a:p>
      </dgm:t>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9182825C-1039-40AE-B3D2-A3AAB9F7463A}" type="pres">
      <dgm:prSet presAssocID="{63D27B5B-96EF-4138-AAFF-437CAD81F08A}" presName="parentText" presStyleLbl="node1" presStyleIdx="0" presStyleCnt="3" custScaleX="89189" custScaleY="88611" custLinFactY="-7746" custLinFactNeighborY="-100000">
        <dgm:presLayoutVars>
          <dgm:chMax val="0"/>
          <dgm:bulletEnabled val="1"/>
        </dgm:presLayoutVars>
      </dgm:prSet>
      <dgm:spPr/>
      <dgm:t>
        <a:bodyPr/>
        <a:lstStyle/>
        <a:p>
          <a:endParaRPr lang="en-GB"/>
        </a:p>
      </dgm:t>
    </dgm:pt>
    <dgm:pt modelId="{85B70FF2-7A83-446F-9FC5-AA366CD31E40}" type="pres">
      <dgm:prSet presAssocID="{4BE822EA-DCEE-49CB-A66A-05AE5B63B6D7}" presName="spacer" presStyleCnt="0"/>
      <dgm:spPr/>
    </dgm:pt>
    <dgm:pt modelId="{E51DF0E9-CB19-490B-8202-89CAF3954D69}" type="pres">
      <dgm:prSet presAssocID="{6D7120F9-B1DE-484A-9773-24FD03285A70}" presName="parentText" presStyleLbl="node1" presStyleIdx="1" presStyleCnt="3" custScaleY="145680">
        <dgm:presLayoutVars>
          <dgm:chMax val="0"/>
          <dgm:bulletEnabled val="1"/>
        </dgm:presLayoutVars>
      </dgm:prSet>
      <dgm:spPr/>
      <dgm:t>
        <a:bodyPr/>
        <a:lstStyle/>
        <a:p>
          <a:endParaRPr lang="en-US"/>
        </a:p>
      </dgm:t>
    </dgm:pt>
    <dgm:pt modelId="{58879EF9-17E0-4C50-909E-03A2CDE7FC2B}" type="pres">
      <dgm:prSet presAssocID="{E7F6A886-4512-4CFD-9983-D2789BFE8F45}" presName="spacer" presStyleCnt="0"/>
      <dgm:spPr/>
    </dgm:pt>
    <dgm:pt modelId="{EDE2B336-4D4B-4EEB-8CED-3FB24058971D}" type="pres">
      <dgm:prSet presAssocID="{96179667-8A61-43F5-99D3-1F9CB45D51F9}" presName="parentText" presStyleLbl="node1" presStyleIdx="2" presStyleCnt="3" custScaleY="81647" custLinFactY="12551" custLinFactNeighborY="100000">
        <dgm:presLayoutVars>
          <dgm:chMax val="0"/>
          <dgm:bulletEnabled val="1"/>
        </dgm:presLayoutVars>
      </dgm:prSet>
      <dgm:spPr/>
      <dgm:t>
        <a:bodyPr/>
        <a:lstStyle/>
        <a:p>
          <a:endParaRPr lang="en-US"/>
        </a:p>
      </dgm:t>
    </dgm:pt>
  </dgm:ptLst>
  <dgm:cxnLst>
    <dgm:cxn modelId="{DD57EFC2-D2A0-42C0-999C-81DAF31ADC22}" type="presOf" srcId="{63D27B5B-96EF-4138-AAFF-437CAD81F08A}" destId="{9182825C-1039-40AE-B3D2-A3AAB9F7463A}" srcOrd="0" destOrd="0" presId="urn:microsoft.com/office/officeart/2005/8/layout/vList2"/>
    <dgm:cxn modelId="{32638D52-8482-49A5-AA27-22264AC2788B}" type="presOf" srcId="{96179667-8A61-43F5-99D3-1F9CB45D51F9}" destId="{EDE2B336-4D4B-4EEB-8CED-3FB24058971D}" srcOrd="0" destOrd="0" presId="urn:microsoft.com/office/officeart/2005/8/layout/vList2"/>
    <dgm:cxn modelId="{64587ADE-4C18-48E6-9260-4BC6F1EDC278}" type="presOf" srcId="{5725645F-A267-49DE-957C-484CF2A41437}" destId="{8B27C610-70A8-43D4-A12B-A1B9F87E446A}" srcOrd="0" destOrd="0" presId="urn:microsoft.com/office/officeart/2005/8/layout/vList2"/>
    <dgm:cxn modelId="{91427D30-A5DB-4A19-A1B9-9A226B9242FE}" srcId="{5725645F-A267-49DE-957C-484CF2A41437}" destId="{6D7120F9-B1DE-484A-9773-24FD03285A70}" srcOrd="1" destOrd="0" parTransId="{CBBFE261-956E-4CCD-BB21-FB800E3B5B11}" sibTransId="{E7F6A886-4512-4CFD-9983-D2789BFE8F45}"/>
    <dgm:cxn modelId="{78218D08-C017-4491-883C-176E82824101}" srcId="{5725645F-A267-49DE-957C-484CF2A41437}" destId="{63D27B5B-96EF-4138-AAFF-437CAD81F08A}" srcOrd="0" destOrd="0" parTransId="{2CB592D5-3C9C-45E2-802D-568829676209}" sibTransId="{4BE822EA-DCEE-49CB-A66A-05AE5B63B6D7}"/>
    <dgm:cxn modelId="{99BA1F90-E3A4-4299-A18C-D6A99643CD31}" type="presOf" srcId="{6D7120F9-B1DE-484A-9773-24FD03285A70}" destId="{E51DF0E9-CB19-490B-8202-89CAF3954D69}" srcOrd="0" destOrd="0" presId="urn:microsoft.com/office/officeart/2005/8/layout/vList2"/>
    <dgm:cxn modelId="{990DB07A-D90D-4055-8CCD-2A23166B36C2}" srcId="{5725645F-A267-49DE-957C-484CF2A41437}" destId="{96179667-8A61-43F5-99D3-1F9CB45D51F9}" srcOrd="2" destOrd="0" parTransId="{ED000B67-650A-4400-A4BE-B904F06FFEF9}" sibTransId="{79F7B457-13F6-4429-8789-519F15A5FC5F}"/>
    <dgm:cxn modelId="{35ED8B5F-E6BF-4F98-AE17-56149039301D}" type="presParOf" srcId="{8B27C610-70A8-43D4-A12B-A1B9F87E446A}" destId="{9182825C-1039-40AE-B3D2-A3AAB9F7463A}" srcOrd="0" destOrd="0" presId="urn:microsoft.com/office/officeart/2005/8/layout/vList2"/>
    <dgm:cxn modelId="{4C28782A-FFD2-4BA3-8016-3B6722107F4B}" type="presParOf" srcId="{8B27C610-70A8-43D4-A12B-A1B9F87E446A}" destId="{85B70FF2-7A83-446F-9FC5-AA366CD31E40}" srcOrd="1" destOrd="0" presId="urn:microsoft.com/office/officeart/2005/8/layout/vList2"/>
    <dgm:cxn modelId="{73C01B17-0FF2-4399-A45B-36E0901EDE11}" type="presParOf" srcId="{8B27C610-70A8-43D4-A12B-A1B9F87E446A}" destId="{E51DF0E9-CB19-490B-8202-89CAF3954D69}" srcOrd="2" destOrd="0" presId="urn:microsoft.com/office/officeart/2005/8/layout/vList2"/>
    <dgm:cxn modelId="{6CF87FC0-E318-4703-88C5-EC50D1FBE604}" type="presParOf" srcId="{8B27C610-70A8-43D4-A12B-A1B9F87E446A}" destId="{58879EF9-17E0-4C50-909E-03A2CDE7FC2B}" srcOrd="3" destOrd="0" presId="urn:microsoft.com/office/officeart/2005/8/layout/vList2"/>
    <dgm:cxn modelId="{9671E1DA-A9CF-4F4B-A66C-B396338274D8}" type="presParOf" srcId="{8B27C610-70A8-43D4-A12B-A1B9F87E446A}" destId="{EDE2B336-4D4B-4EEB-8CED-3FB24058971D}"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03FC6E8B-5174-4AFD-ADF6-1244A7D24839}">
      <dgm:prSet custT="1"/>
      <dgm:spPr/>
      <dgm:t>
        <a:bodyPr/>
        <a:lstStyle/>
        <a:p>
          <a:pPr algn="ctr"/>
          <a:r>
            <a:rPr lang="hi-IN" sz="2000" dirty="0" smtClean="0"/>
            <a:t>संघात पर अर्थत्वात् त्रिगुण आदि विपर्यय़ाद् अधिष्ठानात् </a:t>
          </a:r>
          <a:r>
            <a:rPr lang="en-US" sz="2000" dirty="0" smtClean="0"/>
            <a:t>         </a:t>
          </a:r>
          <a:r>
            <a:rPr lang="hi-IN" sz="2000" dirty="0" smtClean="0"/>
            <a:t>|</a:t>
          </a:r>
          <a:r>
            <a:rPr lang="en-US" sz="2000" dirty="0" smtClean="0"/>
            <a:t>                 </a:t>
          </a:r>
          <a:r>
            <a:rPr lang="hi-IN" sz="2000" dirty="0" smtClean="0"/>
            <a:t>पुरुषो अस्ति भोक्तृ भावात् कैवल्य अर्थं प्रवृत्तेश्च         || १७ ||</a:t>
          </a:r>
          <a:endParaRPr lang="en-US" sz="2000" dirty="0"/>
        </a:p>
      </dgm:t>
    </dgm:pt>
    <dgm:pt modelId="{1059AEB9-73EE-43AD-A076-E1DA75B190D5}" type="parTrans" cxnId="{F30A880B-6A27-46A4-9D22-6C0BBCDACE70}">
      <dgm:prSet/>
      <dgm:spPr/>
      <dgm:t>
        <a:bodyPr/>
        <a:lstStyle/>
        <a:p>
          <a:endParaRPr lang="en-US"/>
        </a:p>
      </dgm:t>
    </dgm:pt>
    <dgm:pt modelId="{46F808C3-AFE9-46C6-BC36-C36835A278EF}" type="sibTrans" cxnId="{F30A880B-6A27-46A4-9D22-6C0BBCDACE70}">
      <dgm:prSet/>
      <dgm:spPr/>
      <dgm:t>
        <a:bodyPr/>
        <a:lstStyle/>
        <a:p>
          <a:endParaRPr lang="en-US"/>
        </a:p>
      </dgm:t>
    </dgm:pt>
    <dgm:pt modelId="{50E86C59-CA04-40FE-A304-7C42902655A1}">
      <dgm:prSet custT="1"/>
      <dgm:spPr/>
      <dgm:t>
        <a:bodyPr/>
        <a:lstStyle/>
        <a:p>
          <a:r>
            <a:rPr lang="en-US" sz="2000" dirty="0" smtClean="0"/>
            <a:t>Aggregation, superposition, coherence or synchronizing, is the background motivation for initiating the three modes of interaction from the central or core location. The restful and coherent state thus created causes the reversal of the initiating states thereby causing the unhindered and continuing oscillatory state. </a:t>
          </a:r>
          <a:endParaRPr lang="en-US" sz="2000" dirty="0"/>
        </a:p>
      </dgm:t>
    </dgm:pt>
    <dgm:pt modelId="{E5CD266B-11EE-4982-911B-2534843C0D97}" type="parTrans" cxnId="{6F99D794-8D58-40C9-81F1-07E558EE29AA}">
      <dgm:prSet/>
      <dgm:spPr/>
      <dgm:t>
        <a:bodyPr/>
        <a:lstStyle/>
        <a:p>
          <a:endParaRPr lang="en-US"/>
        </a:p>
      </dgm:t>
    </dgm:pt>
    <dgm:pt modelId="{DB946B47-1818-4C33-A1E5-CFC883B4F1DC}" type="sibTrans" cxnId="{6F99D794-8D58-40C9-81F1-07E558EE29AA}">
      <dgm:prSet/>
      <dgm:spPr/>
      <dgm:t>
        <a:bodyPr/>
        <a:lstStyle/>
        <a:p>
          <a:endParaRPr lang="en-US"/>
        </a:p>
      </dgm:t>
    </dgm:pt>
    <dgm:pt modelId="{CC2CAF3B-F616-4892-93D9-657EFF6FB66B}">
      <dgm:prSet custT="1"/>
      <dgm:spPr/>
      <dgm:t>
        <a:bodyPr/>
        <a:lstStyle/>
        <a:p>
          <a:r>
            <a:rPr lang="en-US" sz="1600" i="1" dirty="0" smtClean="0"/>
            <a:t>Note: The most extraordinary definition of the core or nuclear state, which though in the apparently solid state it is only the coherent or merged or sychronised phase that makes it appear so.  In this phase the freedom along all three axis is restricted because all act simultaneously which causes merging a superposing to create the coherent unified singular state. A solid state too is an oscillatory state but because the oscillations occur so close together it looks solid.</a:t>
          </a:r>
          <a:endParaRPr lang="en-US" sz="1600" dirty="0"/>
        </a:p>
      </dgm:t>
    </dgm:pt>
    <dgm:pt modelId="{7BC05B1A-2B1F-48D6-B234-A0C6F734EB38}" type="parTrans" cxnId="{E5A8C152-327C-4324-834D-DDD8D2C6AB86}">
      <dgm:prSet/>
      <dgm:spPr/>
      <dgm:t>
        <a:bodyPr/>
        <a:lstStyle/>
        <a:p>
          <a:endParaRPr lang="en-US"/>
        </a:p>
      </dgm:t>
    </dgm:pt>
    <dgm:pt modelId="{60FF359C-7348-4AB9-89C2-86A2E7827DFB}" type="sibTrans" cxnId="{E5A8C152-327C-4324-834D-DDD8D2C6AB86}">
      <dgm:prSet/>
      <dgm:spPr/>
      <dgm:t>
        <a:bodyPr/>
        <a:lstStyle/>
        <a:p>
          <a:endParaRPr lang="en-US"/>
        </a:p>
      </dgm:t>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4E92D40E-59C6-4CFD-A4F2-774AD168F178}" type="pres">
      <dgm:prSet presAssocID="{03FC6E8B-5174-4AFD-ADF6-1244A7D24839}" presName="parentText" presStyleLbl="node1" presStyleIdx="0" presStyleCnt="3" custLinFactNeighborY="27496">
        <dgm:presLayoutVars>
          <dgm:chMax val="0"/>
          <dgm:bulletEnabled val="1"/>
        </dgm:presLayoutVars>
      </dgm:prSet>
      <dgm:spPr/>
      <dgm:t>
        <a:bodyPr/>
        <a:lstStyle/>
        <a:p>
          <a:endParaRPr lang="en-US"/>
        </a:p>
      </dgm:t>
    </dgm:pt>
    <dgm:pt modelId="{F012C18B-8A94-4EEF-AB6E-14AFEBAD30AB}" type="pres">
      <dgm:prSet presAssocID="{46F808C3-AFE9-46C6-BC36-C36835A278EF}" presName="spacer" presStyleCnt="0"/>
      <dgm:spPr/>
    </dgm:pt>
    <dgm:pt modelId="{10D0CC4F-BEBB-45B8-99B4-5B65D5B42D15}" type="pres">
      <dgm:prSet presAssocID="{50E86C59-CA04-40FE-A304-7C42902655A1}" presName="parentText" presStyleLbl="node1" presStyleIdx="1" presStyleCnt="3">
        <dgm:presLayoutVars>
          <dgm:chMax val="0"/>
          <dgm:bulletEnabled val="1"/>
        </dgm:presLayoutVars>
      </dgm:prSet>
      <dgm:spPr/>
      <dgm:t>
        <a:bodyPr/>
        <a:lstStyle/>
        <a:p>
          <a:endParaRPr lang="en-US"/>
        </a:p>
      </dgm:t>
    </dgm:pt>
    <dgm:pt modelId="{01703C37-3D41-41A3-BF3B-A52CFC5845E9}" type="pres">
      <dgm:prSet presAssocID="{DB946B47-1818-4C33-A1E5-CFC883B4F1DC}" presName="spacer" presStyleCnt="0"/>
      <dgm:spPr/>
    </dgm:pt>
    <dgm:pt modelId="{4006C728-C558-4A96-B50F-6A151F241664}" type="pres">
      <dgm:prSet presAssocID="{CC2CAF3B-F616-4892-93D9-657EFF6FB66B}" presName="parentText" presStyleLbl="node1" presStyleIdx="2" presStyleCnt="3">
        <dgm:presLayoutVars>
          <dgm:chMax val="0"/>
          <dgm:bulletEnabled val="1"/>
        </dgm:presLayoutVars>
      </dgm:prSet>
      <dgm:spPr/>
      <dgm:t>
        <a:bodyPr/>
        <a:lstStyle/>
        <a:p>
          <a:endParaRPr lang="en-US"/>
        </a:p>
      </dgm:t>
    </dgm:pt>
  </dgm:ptLst>
  <dgm:cxnLst>
    <dgm:cxn modelId="{2890AED0-8C9A-4B46-83C2-F733D55E8794}" type="presOf" srcId="{CC2CAF3B-F616-4892-93D9-657EFF6FB66B}" destId="{4006C728-C558-4A96-B50F-6A151F241664}" srcOrd="0" destOrd="0" presId="urn:microsoft.com/office/officeart/2005/8/layout/vList2"/>
    <dgm:cxn modelId="{A20AE281-749D-401A-A64A-D53F08E063AE}" type="presOf" srcId="{50E86C59-CA04-40FE-A304-7C42902655A1}" destId="{10D0CC4F-BEBB-45B8-99B4-5B65D5B42D15}" srcOrd="0" destOrd="0" presId="urn:microsoft.com/office/officeart/2005/8/layout/vList2"/>
    <dgm:cxn modelId="{E5A8C152-327C-4324-834D-DDD8D2C6AB86}" srcId="{5725645F-A267-49DE-957C-484CF2A41437}" destId="{CC2CAF3B-F616-4892-93D9-657EFF6FB66B}" srcOrd="2" destOrd="0" parTransId="{7BC05B1A-2B1F-48D6-B234-A0C6F734EB38}" sibTransId="{60FF359C-7348-4AB9-89C2-86A2E7827DFB}"/>
    <dgm:cxn modelId="{F30A880B-6A27-46A4-9D22-6C0BBCDACE70}" srcId="{5725645F-A267-49DE-957C-484CF2A41437}" destId="{03FC6E8B-5174-4AFD-ADF6-1244A7D24839}" srcOrd="0" destOrd="0" parTransId="{1059AEB9-73EE-43AD-A076-E1DA75B190D5}" sibTransId="{46F808C3-AFE9-46C6-BC36-C36835A278EF}"/>
    <dgm:cxn modelId="{63C8E029-5ECD-4F2A-8EF7-0E04CCEC22DD}" type="presOf" srcId="{03FC6E8B-5174-4AFD-ADF6-1244A7D24839}" destId="{4E92D40E-59C6-4CFD-A4F2-774AD168F178}" srcOrd="0" destOrd="0" presId="urn:microsoft.com/office/officeart/2005/8/layout/vList2"/>
    <dgm:cxn modelId="{22D69A57-1FA4-4A5A-AAB2-C75F05FC3B0A}" type="presOf" srcId="{5725645F-A267-49DE-957C-484CF2A41437}" destId="{8B27C610-70A8-43D4-A12B-A1B9F87E446A}" srcOrd="0" destOrd="0" presId="urn:microsoft.com/office/officeart/2005/8/layout/vList2"/>
    <dgm:cxn modelId="{6F99D794-8D58-40C9-81F1-07E558EE29AA}" srcId="{5725645F-A267-49DE-957C-484CF2A41437}" destId="{50E86C59-CA04-40FE-A304-7C42902655A1}" srcOrd="1" destOrd="0" parTransId="{E5CD266B-11EE-4982-911B-2534843C0D97}" sibTransId="{DB946B47-1818-4C33-A1E5-CFC883B4F1DC}"/>
    <dgm:cxn modelId="{1CC63703-A019-4BF0-9844-BA1156A546A8}" type="presParOf" srcId="{8B27C610-70A8-43D4-A12B-A1B9F87E446A}" destId="{4E92D40E-59C6-4CFD-A4F2-774AD168F178}" srcOrd="0" destOrd="0" presId="urn:microsoft.com/office/officeart/2005/8/layout/vList2"/>
    <dgm:cxn modelId="{76FD2C4F-A4BF-494B-9B0E-4067DF39CD58}" type="presParOf" srcId="{8B27C610-70A8-43D4-A12B-A1B9F87E446A}" destId="{F012C18B-8A94-4EEF-AB6E-14AFEBAD30AB}" srcOrd="1" destOrd="0" presId="urn:microsoft.com/office/officeart/2005/8/layout/vList2"/>
    <dgm:cxn modelId="{0FEC3861-49FB-4C38-B5CE-88954757049B}" type="presParOf" srcId="{8B27C610-70A8-43D4-A12B-A1B9F87E446A}" destId="{10D0CC4F-BEBB-45B8-99B4-5B65D5B42D15}" srcOrd="2" destOrd="0" presId="urn:microsoft.com/office/officeart/2005/8/layout/vList2"/>
    <dgm:cxn modelId="{C097CECE-20BC-401B-A6A0-0F57D1B7FBE0}" type="presParOf" srcId="{8B27C610-70A8-43D4-A12B-A1B9F87E446A}" destId="{01703C37-3D41-41A3-BF3B-A52CFC5845E9}" srcOrd="3" destOrd="0" presId="urn:microsoft.com/office/officeart/2005/8/layout/vList2"/>
    <dgm:cxn modelId="{34521EED-3AC8-4CA9-BCA6-805F399C176E}" type="presParOf" srcId="{8B27C610-70A8-43D4-A12B-A1B9F87E446A}" destId="{4006C728-C558-4A96-B50F-6A151F241664}"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3D27B5B-96EF-4138-AAFF-437CAD81F08A}">
      <dgm:prSet custT="1"/>
      <dgm:spPr/>
      <dgm:t>
        <a:bodyPr/>
        <a:lstStyle/>
        <a:p>
          <a:pPr algn="ctr"/>
          <a:r>
            <a:rPr lang="en-US" sz="2400" dirty="0" smtClean="0"/>
            <a:t> </a:t>
          </a:r>
          <a:r>
            <a:rPr lang="hi-IN" sz="2000" dirty="0" smtClean="0"/>
            <a:t>जनन मरण कारणानां प्रतिनियमाद् अयुगपत् प्रवृत्तेश्व</a:t>
          </a:r>
          <a:r>
            <a:rPr lang="en-US" sz="2000" dirty="0" smtClean="0"/>
            <a:t>  </a:t>
          </a:r>
          <a:r>
            <a:rPr lang="hi-IN" sz="2000" dirty="0" smtClean="0"/>
            <a:t>|</a:t>
          </a:r>
          <a:r>
            <a:rPr lang="en-US" sz="2000" dirty="0" smtClean="0"/>
            <a:t>                 </a:t>
          </a:r>
          <a:r>
            <a:rPr lang="hi-IN" sz="2000" dirty="0" smtClean="0"/>
            <a:t>पुरुष बहुत्वं सिद्धं त्रैगुण्य विपर्यया चैव </a:t>
          </a:r>
          <a:r>
            <a:rPr lang="en-US" sz="2000" dirty="0" smtClean="0"/>
            <a:t>                </a:t>
          </a:r>
          <a:r>
            <a:rPr lang="hi-IN" sz="2000" dirty="0" smtClean="0"/>
            <a:t>||१८||</a:t>
          </a:r>
          <a:endParaRPr lang="en-GB" sz="2000" dirty="0"/>
        </a:p>
      </dgm:t>
    </dgm:pt>
    <dgm:pt modelId="{2CB592D5-3C9C-45E2-802D-568829676209}" type="parTrans" cxnId="{78218D08-C017-4491-883C-176E82824101}">
      <dgm:prSet/>
      <dgm:spPr/>
      <dgm:t>
        <a:bodyPr/>
        <a:lstStyle/>
        <a:p>
          <a:endParaRPr lang="en-GB"/>
        </a:p>
      </dgm:t>
    </dgm:pt>
    <dgm:pt modelId="{4BE822EA-DCEE-49CB-A66A-05AE5B63B6D7}" type="sibTrans" cxnId="{78218D08-C017-4491-883C-176E82824101}">
      <dgm:prSet/>
      <dgm:spPr/>
      <dgm:t>
        <a:bodyPr/>
        <a:lstStyle/>
        <a:p>
          <a:endParaRPr lang="en-GB"/>
        </a:p>
      </dgm:t>
    </dgm:pt>
    <dgm:pt modelId="{5C2C9CFD-B77C-4228-845E-A63F9E094A49}">
      <dgm:prSet custT="1"/>
      <dgm:spPr/>
      <dgm:t>
        <a:bodyPr/>
        <a:lstStyle/>
        <a:p>
          <a:r>
            <a:rPr lang="en-US" sz="1700" dirty="0" smtClean="0"/>
            <a:t>Since the causative action leading to aggregation and dissolution or creation and destruction are not simultaneous or instantaneous at the nuclear interface, the holistic logical conclusion is that there must be many nuclei or individual core components (</a:t>
          </a:r>
          <a:r>
            <a:rPr lang="en-US" sz="1700" dirty="0" err="1" smtClean="0"/>
            <a:t>purusha</a:t>
          </a:r>
          <a:r>
            <a:rPr lang="en-US" sz="1700" dirty="0" smtClean="0"/>
            <a:t>) and also because the reversal of </a:t>
          </a:r>
          <a:r>
            <a:rPr lang="en-US" sz="2000" dirty="0" smtClean="0"/>
            <a:t>interactions</a:t>
          </a:r>
          <a:r>
            <a:rPr lang="en-US" sz="1700" dirty="0" smtClean="0"/>
            <a:t> of the triad of forces (gunas) produce multiple types of phenomenon (whereas it should have been singular otherwise.) </a:t>
          </a:r>
          <a:endParaRPr lang="en-US" sz="1700" dirty="0"/>
        </a:p>
      </dgm:t>
    </dgm:pt>
    <dgm:pt modelId="{41EEB794-64D2-481D-AF1B-04F38DFF56C4}" type="parTrans" cxnId="{BD1E25F6-63A9-4E65-A142-7A3049FF3E1F}">
      <dgm:prSet/>
      <dgm:spPr/>
      <dgm:t>
        <a:bodyPr/>
        <a:lstStyle/>
        <a:p>
          <a:endParaRPr lang="en-US"/>
        </a:p>
      </dgm:t>
    </dgm:pt>
    <dgm:pt modelId="{9BEAF6E0-9068-4915-A11D-2F0F1ED0A582}" type="sibTrans" cxnId="{BD1E25F6-63A9-4E65-A142-7A3049FF3E1F}">
      <dgm:prSet/>
      <dgm:spPr/>
      <dgm:t>
        <a:bodyPr/>
        <a:lstStyle/>
        <a:p>
          <a:endParaRPr lang="en-US"/>
        </a:p>
      </dgm:t>
    </dgm:pt>
    <dgm:pt modelId="{BE862B3C-F9F8-45EF-8939-C5E18846D50E}">
      <dgm:prSet/>
      <dgm:spPr/>
      <dgm:t>
        <a:bodyPr/>
        <a:lstStyle/>
        <a:p>
          <a:r>
            <a:rPr lang="en-US" i="1" dirty="0" smtClean="0"/>
            <a:t>Note:  In a later theorem the principle of holographic manifestation is derived. This theorem leads up to that concept by confirming that the nucleus is not a single entity but is based on the super positioning of interactive states that creates a dense coherent singular form as a hologram .</a:t>
          </a:r>
          <a:endParaRPr lang="en-US" dirty="0"/>
        </a:p>
      </dgm:t>
    </dgm:pt>
    <dgm:pt modelId="{38A8E959-BEE7-4D96-B4C6-3C989CB43CBA}" type="parTrans" cxnId="{7FC9B80D-0A72-48D2-9E3F-1D0449FCD536}">
      <dgm:prSet/>
      <dgm:spPr/>
      <dgm:t>
        <a:bodyPr/>
        <a:lstStyle/>
        <a:p>
          <a:endParaRPr lang="en-US"/>
        </a:p>
      </dgm:t>
    </dgm:pt>
    <dgm:pt modelId="{77CFBCAB-DD31-4E3A-AB1D-9A2C61107C39}" type="sibTrans" cxnId="{7FC9B80D-0A72-48D2-9E3F-1D0449FCD536}">
      <dgm:prSet/>
      <dgm:spPr/>
      <dgm:t>
        <a:bodyPr/>
        <a:lstStyle/>
        <a:p>
          <a:endParaRPr lang="en-US"/>
        </a:p>
      </dgm:t>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9182825C-1039-40AE-B3D2-A3AAB9F7463A}" type="pres">
      <dgm:prSet presAssocID="{63D27B5B-96EF-4138-AAFF-437CAD81F08A}" presName="parentText" presStyleLbl="node1" presStyleIdx="0" presStyleCnt="3" custScaleX="89189" custScaleY="75045" custLinFactY="-3223" custLinFactNeighborY="-100000">
        <dgm:presLayoutVars>
          <dgm:chMax val="0"/>
          <dgm:bulletEnabled val="1"/>
        </dgm:presLayoutVars>
      </dgm:prSet>
      <dgm:spPr/>
      <dgm:t>
        <a:bodyPr/>
        <a:lstStyle/>
        <a:p>
          <a:endParaRPr lang="en-GB"/>
        </a:p>
      </dgm:t>
    </dgm:pt>
    <dgm:pt modelId="{FA22244B-723F-47D8-A40F-1E88D0555E2C}" type="pres">
      <dgm:prSet presAssocID="{4BE822EA-DCEE-49CB-A66A-05AE5B63B6D7}" presName="spacer" presStyleCnt="0"/>
      <dgm:spPr/>
    </dgm:pt>
    <dgm:pt modelId="{04C111D6-AC4D-4742-8A8A-3A08E2E75962}" type="pres">
      <dgm:prSet presAssocID="{5C2C9CFD-B77C-4228-845E-A63F9E094A49}" presName="parentText" presStyleLbl="node1" presStyleIdx="1" presStyleCnt="3" custScaleY="91268" custLinFactNeighborY="-1199">
        <dgm:presLayoutVars>
          <dgm:chMax val="0"/>
          <dgm:bulletEnabled val="1"/>
        </dgm:presLayoutVars>
      </dgm:prSet>
      <dgm:spPr/>
      <dgm:t>
        <a:bodyPr/>
        <a:lstStyle/>
        <a:p>
          <a:endParaRPr lang="en-US"/>
        </a:p>
      </dgm:t>
    </dgm:pt>
    <dgm:pt modelId="{DCBB55CF-B3DB-4B8C-B2DD-58BDD62762C6}" type="pres">
      <dgm:prSet presAssocID="{9BEAF6E0-9068-4915-A11D-2F0F1ED0A582}" presName="spacer" presStyleCnt="0"/>
      <dgm:spPr/>
    </dgm:pt>
    <dgm:pt modelId="{61C014DD-4897-4F2B-97E1-3413401F2BF5}" type="pres">
      <dgm:prSet presAssocID="{BE862B3C-F9F8-45EF-8939-C5E18846D50E}" presName="parentText" presStyleLbl="node1" presStyleIdx="2" presStyleCnt="3" custScaleY="72824" custLinFactY="3223" custLinFactNeighborY="100000">
        <dgm:presLayoutVars>
          <dgm:chMax val="0"/>
          <dgm:bulletEnabled val="1"/>
        </dgm:presLayoutVars>
      </dgm:prSet>
      <dgm:spPr/>
      <dgm:t>
        <a:bodyPr/>
        <a:lstStyle/>
        <a:p>
          <a:endParaRPr lang="en-US"/>
        </a:p>
      </dgm:t>
    </dgm:pt>
  </dgm:ptLst>
  <dgm:cxnLst>
    <dgm:cxn modelId="{BD1E25F6-63A9-4E65-A142-7A3049FF3E1F}" srcId="{5725645F-A267-49DE-957C-484CF2A41437}" destId="{5C2C9CFD-B77C-4228-845E-A63F9E094A49}" srcOrd="1" destOrd="0" parTransId="{41EEB794-64D2-481D-AF1B-04F38DFF56C4}" sibTransId="{9BEAF6E0-9068-4915-A11D-2F0F1ED0A582}"/>
    <dgm:cxn modelId="{7FC9B80D-0A72-48D2-9E3F-1D0449FCD536}" srcId="{5725645F-A267-49DE-957C-484CF2A41437}" destId="{BE862B3C-F9F8-45EF-8939-C5E18846D50E}" srcOrd="2" destOrd="0" parTransId="{38A8E959-BEE7-4D96-B4C6-3C989CB43CBA}" sibTransId="{77CFBCAB-DD31-4E3A-AB1D-9A2C61107C39}"/>
    <dgm:cxn modelId="{20021C64-520E-48A2-8127-1C6678F4C502}" type="presOf" srcId="{63D27B5B-96EF-4138-AAFF-437CAD81F08A}" destId="{9182825C-1039-40AE-B3D2-A3AAB9F7463A}" srcOrd="0" destOrd="0" presId="urn:microsoft.com/office/officeart/2005/8/layout/vList2"/>
    <dgm:cxn modelId="{3BC7BA18-76C8-40BF-AFF0-CC7EF26ECF87}" type="presOf" srcId="{5725645F-A267-49DE-957C-484CF2A41437}" destId="{8B27C610-70A8-43D4-A12B-A1B9F87E446A}" srcOrd="0" destOrd="0" presId="urn:microsoft.com/office/officeart/2005/8/layout/vList2"/>
    <dgm:cxn modelId="{78218D08-C017-4491-883C-176E82824101}" srcId="{5725645F-A267-49DE-957C-484CF2A41437}" destId="{63D27B5B-96EF-4138-AAFF-437CAD81F08A}" srcOrd="0" destOrd="0" parTransId="{2CB592D5-3C9C-45E2-802D-568829676209}" sibTransId="{4BE822EA-DCEE-49CB-A66A-05AE5B63B6D7}"/>
    <dgm:cxn modelId="{F2BE0D0D-97A4-4C4D-958D-CE79A025548E}" type="presOf" srcId="{5C2C9CFD-B77C-4228-845E-A63F9E094A49}" destId="{04C111D6-AC4D-4742-8A8A-3A08E2E75962}" srcOrd="0" destOrd="0" presId="urn:microsoft.com/office/officeart/2005/8/layout/vList2"/>
    <dgm:cxn modelId="{C3EAB60B-0373-4FFC-9BBD-893C8D4C9B36}" type="presOf" srcId="{BE862B3C-F9F8-45EF-8939-C5E18846D50E}" destId="{61C014DD-4897-4F2B-97E1-3413401F2BF5}" srcOrd="0" destOrd="0" presId="urn:microsoft.com/office/officeart/2005/8/layout/vList2"/>
    <dgm:cxn modelId="{03FBB469-4465-4F3E-9D8D-FFA916A36100}" type="presParOf" srcId="{8B27C610-70A8-43D4-A12B-A1B9F87E446A}" destId="{9182825C-1039-40AE-B3D2-A3AAB9F7463A}" srcOrd="0" destOrd="0" presId="urn:microsoft.com/office/officeart/2005/8/layout/vList2"/>
    <dgm:cxn modelId="{02A0C20A-F942-4BC0-BCCC-3CCB64AD08AD}" type="presParOf" srcId="{8B27C610-70A8-43D4-A12B-A1B9F87E446A}" destId="{FA22244B-723F-47D8-A40F-1E88D0555E2C}" srcOrd="1" destOrd="0" presId="urn:microsoft.com/office/officeart/2005/8/layout/vList2"/>
    <dgm:cxn modelId="{79634473-3164-4968-86C7-8236ED9B3EE7}" type="presParOf" srcId="{8B27C610-70A8-43D4-A12B-A1B9F87E446A}" destId="{04C111D6-AC4D-4742-8A8A-3A08E2E75962}" srcOrd="2" destOrd="0" presId="urn:microsoft.com/office/officeart/2005/8/layout/vList2"/>
    <dgm:cxn modelId="{DCBA48FF-1F02-458E-98E2-C88EDEAA5104}" type="presParOf" srcId="{8B27C610-70A8-43D4-A12B-A1B9F87E446A}" destId="{DCBB55CF-B3DB-4B8C-B2DD-58BDD62762C6}" srcOrd="3" destOrd="0" presId="urn:microsoft.com/office/officeart/2005/8/layout/vList2"/>
    <dgm:cxn modelId="{A42F42AA-EB91-4A65-9553-9FE2C4CB5281}" type="presParOf" srcId="{8B27C610-70A8-43D4-A12B-A1B9F87E446A}" destId="{61C014DD-4897-4F2B-97E1-3413401F2BF5}"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3D27B5B-96EF-4138-AAFF-437CAD81F08A}">
      <dgm:prSet custT="1"/>
      <dgm:spPr/>
      <dgm:t>
        <a:bodyPr/>
        <a:lstStyle/>
        <a:p>
          <a:pPr algn="ctr"/>
          <a:r>
            <a:rPr lang="en-US" sz="1800" dirty="0" smtClean="0"/>
            <a:t> </a:t>
          </a:r>
          <a:r>
            <a:rPr lang="hi-IN" sz="1800" dirty="0" smtClean="0"/>
            <a:t>तस्मात् च विपर्यासात् सिद्धं साक्षित्वमस्य पुरुषस्य </a:t>
          </a:r>
          <a:r>
            <a:rPr lang="en-US" sz="1800" dirty="0" smtClean="0"/>
            <a:t>  </a:t>
          </a:r>
          <a:r>
            <a:rPr lang="hi-IN" sz="1800" dirty="0" smtClean="0"/>
            <a:t>|</a:t>
          </a:r>
          <a:r>
            <a:rPr lang="en-US" sz="1800" dirty="0" smtClean="0"/>
            <a:t>                        </a:t>
          </a:r>
          <a:r>
            <a:rPr lang="hi-IN" sz="1800" dirty="0" smtClean="0"/>
            <a:t>कैवल्यम् माध्यस्त्यं द्रष्टृत्वम् अकर्तृभावात्      </a:t>
          </a:r>
          <a:r>
            <a:rPr lang="en-US" sz="1800" dirty="0" smtClean="0"/>
            <a:t>      </a:t>
          </a:r>
          <a:r>
            <a:rPr lang="hi-IN" sz="1800" dirty="0" smtClean="0"/>
            <a:t>|| १९ ||</a:t>
          </a:r>
          <a:endParaRPr lang="en-GB" sz="1800" dirty="0"/>
        </a:p>
      </dgm:t>
    </dgm:pt>
    <dgm:pt modelId="{2CB592D5-3C9C-45E2-802D-568829676209}" type="parTrans" cxnId="{78218D08-C017-4491-883C-176E82824101}">
      <dgm:prSet/>
      <dgm:spPr/>
      <dgm:t>
        <a:bodyPr/>
        <a:lstStyle/>
        <a:p>
          <a:endParaRPr lang="en-GB"/>
        </a:p>
      </dgm:t>
    </dgm:pt>
    <dgm:pt modelId="{4BE822EA-DCEE-49CB-A66A-05AE5B63B6D7}" type="sibTrans" cxnId="{78218D08-C017-4491-883C-176E82824101}">
      <dgm:prSet/>
      <dgm:spPr/>
      <dgm:t>
        <a:bodyPr/>
        <a:lstStyle/>
        <a:p>
          <a:endParaRPr lang="en-GB"/>
        </a:p>
      </dgm:t>
    </dgm:pt>
    <dgm:pt modelId="{40734A8B-CF57-45B9-B9BA-4C6095D540F9}">
      <dgm:prSet custT="1"/>
      <dgm:spPr/>
      <dgm:t>
        <a:bodyPr/>
        <a:lstStyle/>
        <a:p>
          <a:pPr algn="just"/>
          <a:r>
            <a:rPr lang="en-US" sz="1800" i="1" dirty="0" smtClean="0"/>
            <a:t>Notes: The nuclear state forms the core to sustain the other two forms of manifest states axiomatically it is necessary to have a stable, passive and dense state to support phenomena that change its forms in one or two ways</a:t>
          </a:r>
          <a:endParaRPr lang="en-GB" sz="1800" dirty="0"/>
        </a:p>
      </dgm:t>
    </dgm:pt>
    <dgm:pt modelId="{03CBFF7A-772C-4CB2-8541-0E00E91B0289}" type="parTrans" cxnId="{7F4EA562-1ED9-47D6-BA5B-43097FEAE6C1}">
      <dgm:prSet/>
      <dgm:spPr/>
    </dgm:pt>
    <dgm:pt modelId="{9EED854C-11C5-4053-A1D5-3F96847BB952}" type="sibTrans" cxnId="{7F4EA562-1ED9-47D6-BA5B-43097FEAE6C1}">
      <dgm:prSet/>
      <dgm:spPr/>
    </dgm:pt>
    <dgm:pt modelId="{367BA78B-AE8A-44EE-B34F-A3E351FBFA54}">
      <dgm:prSet custT="1"/>
      <dgm:spPr/>
      <dgm:t>
        <a:bodyPr/>
        <a:lstStyle/>
        <a:p>
          <a:pPr algn="just"/>
          <a:r>
            <a:rPr lang="en-US" sz="1800" dirty="0" smtClean="0"/>
            <a:t>From the previous sutras, the conversely inferential holistic conclusion is that the nuclear state forms the passive background with particulate or inertial mass, which forms a detectable state of reference in a neutral, unhindered and un-manifest state.  </a:t>
          </a:r>
          <a:endParaRPr lang="en-GB" sz="1800" dirty="0"/>
        </a:p>
      </dgm:t>
    </dgm:pt>
    <dgm:pt modelId="{316C6C06-CA07-413D-A279-CC68102618B2}" type="parTrans" cxnId="{AC921B76-7EC3-4C99-90A0-0CDEC99726A1}">
      <dgm:prSet/>
      <dgm:spPr/>
    </dgm:pt>
    <dgm:pt modelId="{18245AD6-2676-4DD0-AB01-29C40A7013E9}" type="sibTrans" cxnId="{AC921B76-7EC3-4C99-90A0-0CDEC99726A1}">
      <dgm:prSet/>
      <dgm:spPr/>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9182825C-1039-40AE-B3D2-A3AAB9F7463A}" type="pres">
      <dgm:prSet presAssocID="{63D27B5B-96EF-4138-AAFF-437CAD81F08A}" presName="parentText" presStyleLbl="node1" presStyleIdx="0" presStyleCnt="3" custScaleX="89189" custScaleY="101686" custLinFactY="-14009" custLinFactNeighborY="-100000">
        <dgm:presLayoutVars>
          <dgm:chMax val="0"/>
          <dgm:bulletEnabled val="1"/>
        </dgm:presLayoutVars>
      </dgm:prSet>
      <dgm:spPr/>
      <dgm:t>
        <a:bodyPr/>
        <a:lstStyle/>
        <a:p>
          <a:endParaRPr lang="en-GB"/>
        </a:p>
      </dgm:t>
    </dgm:pt>
    <dgm:pt modelId="{25DC99EB-C21F-4C52-B761-DB8034B637D2}" type="pres">
      <dgm:prSet presAssocID="{4BE822EA-DCEE-49CB-A66A-05AE5B63B6D7}" presName="spacer" presStyleCnt="0"/>
      <dgm:spPr/>
    </dgm:pt>
    <dgm:pt modelId="{29708BE1-558C-49C0-8680-2A08C63B4C2B}" type="pres">
      <dgm:prSet presAssocID="{367BA78B-AE8A-44EE-B34F-A3E351FBFA54}" presName="parentText" presStyleLbl="node1" presStyleIdx="1" presStyleCnt="3" custLinFactNeighborY="-46825">
        <dgm:presLayoutVars>
          <dgm:chMax val="0"/>
          <dgm:bulletEnabled val="1"/>
        </dgm:presLayoutVars>
      </dgm:prSet>
      <dgm:spPr/>
      <dgm:t>
        <a:bodyPr/>
        <a:lstStyle/>
        <a:p>
          <a:endParaRPr lang="en-US"/>
        </a:p>
      </dgm:t>
    </dgm:pt>
    <dgm:pt modelId="{2754B12F-C03B-4937-8127-F43429DD4CC0}" type="pres">
      <dgm:prSet presAssocID="{18245AD6-2676-4DD0-AB01-29C40A7013E9}" presName="spacer" presStyleCnt="0"/>
      <dgm:spPr/>
    </dgm:pt>
    <dgm:pt modelId="{F2A06A0F-0A97-4D1E-A30F-0B28FF24EA78}" type="pres">
      <dgm:prSet presAssocID="{40734A8B-CF57-45B9-B9BA-4C6095D540F9}" presName="parentText" presStyleLbl="node1" presStyleIdx="2" presStyleCnt="3">
        <dgm:presLayoutVars>
          <dgm:chMax val="0"/>
          <dgm:bulletEnabled val="1"/>
        </dgm:presLayoutVars>
      </dgm:prSet>
      <dgm:spPr/>
      <dgm:t>
        <a:bodyPr/>
        <a:lstStyle/>
        <a:p>
          <a:endParaRPr lang="en-US"/>
        </a:p>
      </dgm:t>
    </dgm:pt>
  </dgm:ptLst>
  <dgm:cxnLst>
    <dgm:cxn modelId="{BF553EF0-5746-41EE-A5F4-216E44069E8A}" type="presOf" srcId="{367BA78B-AE8A-44EE-B34F-A3E351FBFA54}" destId="{29708BE1-558C-49C0-8680-2A08C63B4C2B}" srcOrd="0" destOrd="0" presId="urn:microsoft.com/office/officeart/2005/8/layout/vList2"/>
    <dgm:cxn modelId="{A7F3BC7F-C357-492E-BC7E-CD882806B1B0}" type="presOf" srcId="{5725645F-A267-49DE-957C-484CF2A41437}" destId="{8B27C610-70A8-43D4-A12B-A1B9F87E446A}" srcOrd="0" destOrd="0" presId="urn:microsoft.com/office/officeart/2005/8/layout/vList2"/>
    <dgm:cxn modelId="{7F4EA562-1ED9-47D6-BA5B-43097FEAE6C1}" srcId="{5725645F-A267-49DE-957C-484CF2A41437}" destId="{40734A8B-CF57-45B9-B9BA-4C6095D540F9}" srcOrd="2" destOrd="0" parTransId="{03CBFF7A-772C-4CB2-8541-0E00E91B0289}" sibTransId="{9EED854C-11C5-4053-A1D5-3F96847BB952}"/>
    <dgm:cxn modelId="{78218D08-C017-4491-883C-176E82824101}" srcId="{5725645F-A267-49DE-957C-484CF2A41437}" destId="{63D27B5B-96EF-4138-AAFF-437CAD81F08A}" srcOrd="0" destOrd="0" parTransId="{2CB592D5-3C9C-45E2-802D-568829676209}" sibTransId="{4BE822EA-DCEE-49CB-A66A-05AE5B63B6D7}"/>
    <dgm:cxn modelId="{41EB78C6-2982-4AD1-823C-BBF7E0E9F2B4}" type="presOf" srcId="{40734A8B-CF57-45B9-B9BA-4C6095D540F9}" destId="{F2A06A0F-0A97-4D1E-A30F-0B28FF24EA78}" srcOrd="0" destOrd="0" presId="urn:microsoft.com/office/officeart/2005/8/layout/vList2"/>
    <dgm:cxn modelId="{AC921B76-7EC3-4C99-90A0-0CDEC99726A1}" srcId="{5725645F-A267-49DE-957C-484CF2A41437}" destId="{367BA78B-AE8A-44EE-B34F-A3E351FBFA54}" srcOrd="1" destOrd="0" parTransId="{316C6C06-CA07-413D-A279-CC68102618B2}" sibTransId="{18245AD6-2676-4DD0-AB01-29C40A7013E9}"/>
    <dgm:cxn modelId="{6257B34C-0F35-4EF0-BA0E-C2FCFE50DBF8}" type="presOf" srcId="{63D27B5B-96EF-4138-AAFF-437CAD81F08A}" destId="{9182825C-1039-40AE-B3D2-A3AAB9F7463A}" srcOrd="0" destOrd="0" presId="urn:microsoft.com/office/officeart/2005/8/layout/vList2"/>
    <dgm:cxn modelId="{0CE7827A-B7D0-476B-BAD1-0FEA5D70835E}" type="presParOf" srcId="{8B27C610-70A8-43D4-A12B-A1B9F87E446A}" destId="{9182825C-1039-40AE-B3D2-A3AAB9F7463A}" srcOrd="0" destOrd="0" presId="urn:microsoft.com/office/officeart/2005/8/layout/vList2"/>
    <dgm:cxn modelId="{8D559D56-6BB3-4AE9-85D0-043B34638539}" type="presParOf" srcId="{8B27C610-70A8-43D4-A12B-A1B9F87E446A}" destId="{25DC99EB-C21F-4C52-B761-DB8034B637D2}" srcOrd="1" destOrd="0" presId="urn:microsoft.com/office/officeart/2005/8/layout/vList2"/>
    <dgm:cxn modelId="{FF76804F-0978-4ABB-8683-60A0775FD471}" type="presParOf" srcId="{8B27C610-70A8-43D4-A12B-A1B9F87E446A}" destId="{29708BE1-558C-49C0-8680-2A08C63B4C2B}" srcOrd="2" destOrd="0" presId="urn:microsoft.com/office/officeart/2005/8/layout/vList2"/>
    <dgm:cxn modelId="{760810FC-1C89-4906-A083-304948653D6E}" type="presParOf" srcId="{8B27C610-70A8-43D4-A12B-A1B9F87E446A}" destId="{2754B12F-C03B-4937-8127-F43429DD4CC0}" srcOrd="3" destOrd="0" presId="urn:microsoft.com/office/officeart/2005/8/layout/vList2"/>
    <dgm:cxn modelId="{927AA2BA-267B-4AE1-90D7-9B903C302E9B}" type="presParOf" srcId="{8B27C610-70A8-43D4-A12B-A1B9F87E446A}" destId="{F2A06A0F-0A97-4D1E-A30F-0B28FF24EA78}"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91C964E4-C40F-497E-AA86-EC2E6798F376}">
      <dgm:prSet custT="1"/>
      <dgm:spPr/>
      <dgm:t>
        <a:bodyPr/>
        <a:lstStyle/>
        <a:p>
          <a:pPr algn="ctr"/>
          <a:r>
            <a:rPr lang="hi-IN" sz="1800" dirty="0" smtClean="0"/>
            <a:t>तस्मात् तत् संयोगात् अचेतनं चेणावदत् इव  लिङ्गं</a:t>
          </a:r>
          <a:r>
            <a:rPr lang="en-US" sz="1800" dirty="0" smtClean="0"/>
            <a:t>  </a:t>
          </a:r>
          <a:r>
            <a:rPr lang="hi-IN" sz="1800" dirty="0" smtClean="0"/>
            <a:t> </a:t>
          </a:r>
          <a:r>
            <a:rPr lang="en-US" sz="1800" dirty="0" smtClean="0"/>
            <a:t> </a:t>
          </a:r>
          <a:r>
            <a:rPr lang="hi-IN" sz="1800" dirty="0" smtClean="0"/>
            <a:t>|</a:t>
          </a:r>
          <a:r>
            <a:rPr lang="en-US" sz="1800" dirty="0" smtClean="0"/>
            <a:t>                                  </a:t>
          </a:r>
          <a:r>
            <a:rPr lang="hi-IN" sz="1800" dirty="0" smtClean="0"/>
            <a:t>गुणकर्तृत्वे च तथा कर्त् एव भवत्यु उदासीनः       || २० ||</a:t>
          </a:r>
          <a:endParaRPr lang="en-GB" sz="1800" dirty="0"/>
        </a:p>
      </dgm:t>
    </dgm:pt>
    <dgm:pt modelId="{BEB9F6AA-B1B5-4C52-9DC2-B50DCF7DFAC0}" type="parTrans" cxnId="{6A23542D-E1BD-4BFF-958F-5CA7B657A771}">
      <dgm:prSet/>
      <dgm:spPr/>
    </dgm:pt>
    <dgm:pt modelId="{7C7AF695-4E2F-4AB9-9865-6732D8700298}" type="sibTrans" cxnId="{6A23542D-E1BD-4BFF-958F-5CA7B657A771}">
      <dgm:prSet/>
      <dgm:spPr/>
    </dgm:pt>
    <dgm:pt modelId="{1E654BAB-0AAA-4DB1-9B30-BFC3EB6DF16B}">
      <dgm:prSet custT="1"/>
      <dgm:spPr/>
      <dgm:t>
        <a:bodyPr/>
        <a:lstStyle/>
        <a:p>
          <a:pPr algn="ctr"/>
          <a:r>
            <a:rPr lang="en-US" sz="1800" dirty="0" smtClean="0"/>
            <a:t>Because of the proximity of the static and dynamic states, the static state seems dynamic and as though the action of the gunas were brought to a standstill the dynamic seems to behave in a neutral mode that maintains a balance.</a:t>
          </a:r>
          <a:endParaRPr lang="en-GB" sz="1800" dirty="0"/>
        </a:p>
      </dgm:t>
    </dgm:pt>
    <dgm:pt modelId="{E2357C58-5052-4145-BA0C-5C835E82B109}" type="parTrans" cxnId="{94B5FDDD-B737-4E6F-B619-EE6ED00DB667}">
      <dgm:prSet/>
      <dgm:spPr/>
    </dgm:pt>
    <dgm:pt modelId="{B3158064-FF6F-4637-B7EC-B519BDCC4C1F}" type="sibTrans" cxnId="{94B5FDDD-B737-4E6F-B619-EE6ED00DB667}">
      <dgm:prSet/>
      <dgm:spPr/>
    </dgm:pt>
    <dgm:pt modelId="{743A180A-C544-4A76-9E82-065BE7C3DF42}">
      <dgm:prSet custT="1"/>
      <dgm:spPr/>
      <dgm:t>
        <a:bodyPr/>
        <a:lstStyle/>
        <a:p>
          <a:pPr algn="ctr"/>
          <a:r>
            <a:rPr lang="en-US" sz="1800" i="1" dirty="0" smtClean="0"/>
            <a:t>Note: The core seems static and the boundary seems active but being close each seems to act in the opposite way. This is the explanation when oscillatory activity occurs simultaneously for only then a balance state of the dynamic phase can continue.</a:t>
          </a:r>
          <a:endParaRPr lang="en-GB" sz="1800" dirty="0"/>
        </a:p>
      </dgm:t>
    </dgm:pt>
    <dgm:pt modelId="{CBBBBCD3-602A-4938-A4FB-BF86E60E5849}" type="parTrans" cxnId="{916C0D72-4F90-43B8-A73E-4D5F7072465A}">
      <dgm:prSet/>
      <dgm:spPr/>
    </dgm:pt>
    <dgm:pt modelId="{CBB892B8-A8F6-4674-80BB-6BD7C4BD3D9C}" type="sibTrans" cxnId="{916C0D72-4F90-43B8-A73E-4D5F7072465A}">
      <dgm:prSet/>
      <dgm:spPr/>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F438A8E3-1491-494A-A882-023353C6C646}" type="pres">
      <dgm:prSet presAssocID="{91C964E4-C40F-497E-AA86-EC2E6798F376}" presName="parentText" presStyleLbl="node1" presStyleIdx="0" presStyleCnt="3">
        <dgm:presLayoutVars>
          <dgm:chMax val="0"/>
          <dgm:bulletEnabled val="1"/>
        </dgm:presLayoutVars>
      </dgm:prSet>
      <dgm:spPr/>
      <dgm:t>
        <a:bodyPr/>
        <a:lstStyle/>
        <a:p>
          <a:endParaRPr lang="en-US"/>
        </a:p>
      </dgm:t>
    </dgm:pt>
    <dgm:pt modelId="{EDDEC2CF-BF24-463A-9BDB-EBE31D00DF0A}" type="pres">
      <dgm:prSet presAssocID="{7C7AF695-4E2F-4AB9-9865-6732D8700298}" presName="spacer" presStyleCnt="0"/>
      <dgm:spPr/>
    </dgm:pt>
    <dgm:pt modelId="{5B879B21-9EA6-48BE-8429-10A946849B30}" type="pres">
      <dgm:prSet presAssocID="{1E654BAB-0AAA-4DB1-9B30-BFC3EB6DF16B}" presName="parentText" presStyleLbl="node1" presStyleIdx="1" presStyleCnt="3" custLinFactNeighborY="-641">
        <dgm:presLayoutVars>
          <dgm:chMax val="0"/>
          <dgm:bulletEnabled val="1"/>
        </dgm:presLayoutVars>
      </dgm:prSet>
      <dgm:spPr/>
      <dgm:t>
        <a:bodyPr/>
        <a:lstStyle/>
        <a:p>
          <a:endParaRPr lang="en-US"/>
        </a:p>
      </dgm:t>
    </dgm:pt>
    <dgm:pt modelId="{B547DC60-9C96-49BE-ABF5-C70F154B5EF0}" type="pres">
      <dgm:prSet presAssocID="{B3158064-FF6F-4637-B7EC-B519BDCC4C1F}" presName="spacer" presStyleCnt="0"/>
      <dgm:spPr/>
    </dgm:pt>
    <dgm:pt modelId="{EF775BB5-0651-42B2-95E8-97EFAA71776C}" type="pres">
      <dgm:prSet presAssocID="{743A180A-C544-4A76-9E82-065BE7C3DF42}" presName="parentText" presStyleLbl="node1" presStyleIdx="2" presStyleCnt="3">
        <dgm:presLayoutVars>
          <dgm:chMax val="0"/>
          <dgm:bulletEnabled val="1"/>
        </dgm:presLayoutVars>
      </dgm:prSet>
      <dgm:spPr/>
      <dgm:t>
        <a:bodyPr/>
        <a:lstStyle/>
        <a:p>
          <a:endParaRPr lang="en-US"/>
        </a:p>
      </dgm:t>
    </dgm:pt>
  </dgm:ptLst>
  <dgm:cxnLst>
    <dgm:cxn modelId="{6A23542D-E1BD-4BFF-958F-5CA7B657A771}" srcId="{5725645F-A267-49DE-957C-484CF2A41437}" destId="{91C964E4-C40F-497E-AA86-EC2E6798F376}" srcOrd="0" destOrd="0" parTransId="{BEB9F6AA-B1B5-4C52-9DC2-B50DCF7DFAC0}" sibTransId="{7C7AF695-4E2F-4AB9-9865-6732D8700298}"/>
    <dgm:cxn modelId="{916C0D72-4F90-43B8-A73E-4D5F7072465A}" srcId="{5725645F-A267-49DE-957C-484CF2A41437}" destId="{743A180A-C544-4A76-9E82-065BE7C3DF42}" srcOrd="2" destOrd="0" parTransId="{CBBBBCD3-602A-4938-A4FB-BF86E60E5849}" sibTransId="{CBB892B8-A8F6-4674-80BB-6BD7C4BD3D9C}"/>
    <dgm:cxn modelId="{94B5FDDD-B737-4E6F-B619-EE6ED00DB667}" srcId="{5725645F-A267-49DE-957C-484CF2A41437}" destId="{1E654BAB-0AAA-4DB1-9B30-BFC3EB6DF16B}" srcOrd="1" destOrd="0" parTransId="{E2357C58-5052-4145-BA0C-5C835E82B109}" sibTransId="{B3158064-FF6F-4637-B7EC-B519BDCC4C1F}"/>
    <dgm:cxn modelId="{93444128-7F53-4651-AC51-E819F3F41266}" type="presOf" srcId="{5725645F-A267-49DE-957C-484CF2A41437}" destId="{8B27C610-70A8-43D4-A12B-A1B9F87E446A}" srcOrd="0" destOrd="0" presId="urn:microsoft.com/office/officeart/2005/8/layout/vList2"/>
    <dgm:cxn modelId="{B1013917-76BB-43D9-BA9E-35425EF8E1C8}" type="presOf" srcId="{1E654BAB-0AAA-4DB1-9B30-BFC3EB6DF16B}" destId="{5B879B21-9EA6-48BE-8429-10A946849B30}" srcOrd="0" destOrd="0" presId="urn:microsoft.com/office/officeart/2005/8/layout/vList2"/>
    <dgm:cxn modelId="{A176F81A-7C04-474D-946B-1C794B4F7200}" type="presOf" srcId="{743A180A-C544-4A76-9E82-065BE7C3DF42}" destId="{EF775BB5-0651-42B2-95E8-97EFAA71776C}" srcOrd="0" destOrd="0" presId="urn:microsoft.com/office/officeart/2005/8/layout/vList2"/>
    <dgm:cxn modelId="{7B1D55FD-E395-4F59-B370-51625087B204}" type="presOf" srcId="{91C964E4-C40F-497E-AA86-EC2E6798F376}" destId="{F438A8E3-1491-494A-A882-023353C6C646}" srcOrd="0" destOrd="0" presId="urn:microsoft.com/office/officeart/2005/8/layout/vList2"/>
    <dgm:cxn modelId="{679202A8-61F5-4987-8060-D2DC1B0BFD92}" type="presParOf" srcId="{8B27C610-70A8-43D4-A12B-A1B9F87E446A}" destId="{F438A8E3-1491-494A-A882-023353C6C646}" srcOrd="0" destOrd="0" presId="urn:microsoft.com/office/officeart/2005/8/layout/vList2"/>
    <dgm:cxn modelId="{A4BBBAB4-0D82-4357-BC36-475A4647902F}" type="presParOf" srcId="{8B27C610-70A8-43D4-A12B-A1B9F87E446A}" destId="{EDDEC2CF-BF24-463A-9BDB-EBE31D00DF0A}" srcOrd="1" destOrd="0" presId="urn:microsoft.com/office/officeart/2005/8/layout/vList2"/>
    <dgm:cxn modelId="{89D62F84-BB3C-48B9-863B-32E7DF391556}" type="presParOf" srcId="{8B27C610-70A8-43D4-A12B-A1B9F87E446A}" destId="{5B879B21-9EA6-48BE-8429-10A946849B30}" srcOrd="2" destOrd="0" presId="urn:microsoft.com/office/officeart/2005/8/layout/vList2"/>
    <dgm:cxn modelId="{EB42D715-4802-4A5F-9431-9F41A6407DAC}" type="presParOf" srcId="{8B27C610-70A8-43D4-A12B-A1B9F87E446A}" destId="{B547DC60-9C96-49BE-ABF5-C70F154B5EF0}" srcOrd="3" destOrd="0" presId="urn:microsoft.com/office/officeart/2005/8/layout/vList2"/>
    <dgm:cxn modelId="{FAEF9567-B242-471E-8FE3-4A21F8BA1BE7}" type="presParOf" srcId="{8B27C610-70A8-43D4-A12B-A1B9F87E446A}" destId="{EF775BB5-0651-42B2-95E8-97EFAA71776C}"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F36E68D-E13E-4A6C-A096-21F0D411CDA8}">
      <dgm:prSet custT="1"/>
      <dgm:spPr/>
      <dgm:t>
        <a:bodyPr/>
        <a:lstStyle/>
        <a:p>
          <a:r>
            <a:rPr lang="en-US" sz="1800" dirty="0" smtClean="0"/>
            <a:t> </a:t>
          </a:r>
          <a:r>
            <a:rPr lang="en-US" sz="1600" i="1" dirty="0" smtClean="0"/>
            <a:t>Note: Relativistic principle is involved in the detection process. Unless a comparison is made with reference to a stable or static state the observation would not convey any meaningful conclusion. Hence the nuclear Purusha state is the eternal stable frame of reference for all detection or measurement processes.</a:t>
          </a:r>
          <a:endParaRPr lang="en-GB" sz="1600" dirty="0"/>
        </a:p>
      </dgm:t>
    </dgm:pt>
    <dgm:pt modelId="{C10CF220-C019-4869-83C3-431D345B3BE8}" type="parTrans" cxnId="{8BB30E9E-0BD9-4A60-B9E7-1EA4D7071977}">
      <dgm:prSet/>
      <dgm:spPr/>
      <dgm:t>
        <a:bodyPr/>
        <a:lstStyle/>
        <a:p>
          <a:endParaRPr lang="en-GB"/>
        </a:p>
      </dgm:t>
    </dgm:pt>
    <dgm:pt modelId="{8413AE8B-FFE9-462A-8203-04BCCC032838}" type="sibTrans" cxnId="{8BB30E9E-0BD9-4A60-B9E7-1EA4D7071977}">
      <dgm:prSet/>
      <dgm:spPr/>
      <dgm:t>
        <a:bodyPr/>
        <a:lstStyle/>
        <a:p>
          <a:endParaRPr lang="en-GB"/>
        </a:p>
      </dgm:t>
    </dgm:pt>
    <dgm:pt modelId="{3FFD6932-BC5E-45AD-984F-BD4683711730}">
      <dgm:prSet custT="1"/>
      <dgm:spPr/>
      <dgm:t>
        <a:bodyPr/>
        <a:lstStyle/>
        <a:p>
          <a:pPr algn="ctr"/>
          <a:r>
            <a:rPr lang="hi-IN" sz="1800" dirty="0" smtClean="0"/>
            <a:t>पुरुषस्य दर्शन अर्थ कैवल्य अर्थ तथा प्रधानस्य        |</a:t>
          </a:r>
          <a:r>
            <a:rPr lang="en-US" sz="1800" dirty="0" smtClean="0"/>
            <a:t>                                        </a:t>
          </a:r>
          <a:r>
            <a:rPr lang="hi-IN" dirty="0" smtClean="0"/>
            <a:t>पङ्गव्  अन्धवद् उभयोर्  अपि संयोगस् ततः कृतः सर्गः || २१ ||</a:t>
          </a:r>
          <a:endParaRPr lang="en-GB" sz="1800" dirty="0"/>
        </a:p>
      </dgm:t>
    </dgm:pt>
    <dgm:pt modelId="{956D34A9-AE1F-49E8-A18A-77F54330C114}" type="parTrans" cxnId="{3278EC5A-A864-45A4-BA08-0FC496D4A352}">
      <dgm:prSet/>
      <dgm:spPr/>
      <dgm:t>
        <a:bodyPr/>
        <a:lstStyle/>
        <a:p>
          <a:endParaRPr lang="en-US"/>
        </a:p>
      </dgm:t>
    </dgm:pt>
    <dgm:pt modelId="{402651DA-347E-4F59-BE34-8E32C195C8C9}" type="sibTrans" cxnId="{3278EC5A-A864-45A4-BA08-0FC496D4A352}">
      <dgm:prSet/>
      <dgm:spPr/>
      <dgm:t>
        <a:bodyPr/>
        <a:lstStyle/>
        <a:p>
          <a:endParaRPr lang="en-US"/>
        </a:p>
      </dgm:t>
    </dgm:pt>
    <dgm:pt modelId="{C6E2295D-AAF3-434E-992C-C438DCC7A0E7}">
      <dgm:prSet custT="1"/>
      <dgm:spPr/>
      <dgm:t>
        <a:bodyPr/>
        <a:lstStyle/>
        <a:p>
          <a:r>
            <a:rPr lang="en-US" sz="1600" dirty="0" smtClean="0"/>
            <a:t>Fundamental measurement of phenomenon references nucleus in an unhindered and synchronised state. Therefore the synchronised nuclear state provides the basic background to detect or measure the first, (primary or fundamental) active (manifested) state as a comparative , relative difference. Manifestation of phenomena proceeds on the principle of fulfilling the need to maintain a balance, like when a blind man and lame man team up, to behave normally and effectively. From this combination all manifested phenomena proceeds</a:t>
          </a:r>
          <a:endParaRPr lang="en-GB" sz="1600" dirty="0"/>
        </a:p>
      </dgm:t>
    </dgm:pt>
    <dgm:pt modelId="{93E51429-A8B5-4A14-9BB0-A6A4D4D869AE}" type="parTrans" cxnId="{0A510DE2-AE0A-4FCE-91DE-0012BC9AC4AA}">
      <dgm:prSet/>
      <dgm:spPr/>
      <dgm:t>
        <a:bodyPr/>
        <a:lstStyle/>
        <a:p>
          <a:endParaRPr lang="en-US"/>
        </a:p>
      </dgm:t>
    </dgm:pt>
    <dgm:pt modelId="{657D6104-9DE7-49ED-8564-0BF8B92AC722}" type="sibTrans" cxnId="{0A510DE2-AE0A-4FCE-91DE-0012BC9AC4AA}">
      <dgm:prSet/>
      <dgm:spPr/>
      <dgm:t>
        <a:bodyPr/>
        <a:lstStyle/>
        <a:p>
          <a:endParaRPr lang="en-US"/>
        </a:p>
      </dgm:t>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BE6B622C-5964-4FF0-A403-821411CFCC9D}" type="pres">
      <dgm:prSet presAssocID="{3FFD6932-BC5E-45AD-984F-BD4683711730}" presName="parentText" presStyleLbl="node1" presStyleIdx="0" presStyleCnt="3" custScaleY="63917" custLinFactY="-4754" custLinFactNeighborY="-100000">
        <dgm:presLayoutVars>
          <dgm:chMax val="0"/>
          <dgm:bulletEnabled val="1"/>
        </dgm:presLayoutVars>
      </dgm:prSet>
      <dgm:spPr/>
      <dgm:t>
        <a:bodyPr/>
        <a:lstStyle/>
        <a:p>
          <a:endParaRPr lang="en-US"/>
        </a:p>
      </dgm:t>
    </dgm:pt>
    <dgm:pt modelId="{937FDC06-DA79-4C78-A03F-B8788654EB10}" type="pres">
      <dgm:prSet presAssocID="{402651DA-347E-4F59-BE34-8E32C195C8C9}" presName="spacer" presStyleCnt="0"/>
      <dgm:spPr/>
      <dgm:t>
        <a:bodyPr/>
        <a:lstStyle/>
        <a:p>
          <a:endParaRPr lang="en-US"/>
        </a:p>
      </dgm:t>
    </dgm:pt>
    <dgm:pt modelId="{08BB1E09-DF14-4760-9F84-7646E7D527E9}" type="pres">
      <dgm:prSet presAssocID="{C6E2295D-AAF3-434E-992C-C438DCC7A0E7}" presName="parentText" presStyleLbl="node1" presStyleIdx="1" presStyleCnt="3" custScaleY="108220" custLinFactNeighborY="-80991">
        <dgm:presLayoutVars>
          <dgm:chMax val="0"/>
          <dgm:bulletEnabled val="1"/>
        </dgm:presLayoutVars>
      </dgm:prSet>
      <dgm:spPr/>
      <dgm:t>
        <a:bodyPr/>
        <a:lstStyle/>
        <a:p>
          <a:endParaRPr lang="en-US"/>
        </a:p>
      </dgm:t>
    </dgm:pt>
    <dgm:pt modelId="{B7E372D4-FE4D-44ED-9AC4-EEBF94FAA20C}" type="pres">
      <dgm:prSet presAssocID="{657D6104-9DE7-49ED-8564-0BF8B92AC722}" presName="spacer" presStyleCnt="0"/>
      <dgm:spPr/>
      <dgm:t>
        <a:bodyPr/>
        <a:lstStyle/>
        <a:p>
          <a:endParaRPr lang="en-US"/>
        </a:p>
      </dgm:t>
    </dgm:pt>
    <dgm:pt modelId="{C7586EF4-893D-4365-AA75-F3EDB43B670F}" type="pres">
      <dgm:prSet presAssocID="{6F36E68D-E13E-4A6C-A096-21F0D411CDA8}" presName="parentText" presStyleLbl="node1" presStyleIdx="2" presStyleCnt="3" custScaleX="98198" custScaleY="70527" custLinFactNeighborY="-22081">
        <dgm:presLayoutVars>
          <dgm:chMax val="0"/>
          <dgm:bulletEnabled val="1"/>
        </dgm:presLayoutVars>
      </dgm:prSet>
      <dgm:spPr/>
      <dgm:t>
        <a:bodyPr/>
        <a:lstStyle/>
        <a:p>
          <a:endParaRPr lang="en-GB"/>
        </a:p>
      </dgm:t>
    </dgm:pt>
  </dgm:ptLst>
  <dgm:cxnLst>
    <dgm:cxn modelId="{FC3ED1B2-C63D-4A6C-B443-50B00987DA7C}" type="presOf" srcId="{6F36E68D-E13E-4A6C-A096-21F0D411CDA8}" destId="{C7586EF4-893D-4365-AA75-F3EDB43B670F}" srcOrd="0" destOrd="0" presId="urn:microsoft.com/office/officeart/2005/8/layout/vList2"/>
    <dgm:cxn modelId="{3278EC5A-A864-45A4-BA08-0FC496D4A352}" srcId="{5725645F-A267-49DE-957C-484CF2A41437}" destId="{3FFD6932-BC5E-45AD-984F-BD4683711730}" srcOrd="0" destOrd="0" parTransId="{956D34A9-AE1F-49E8-A18A-77F54330C114}" sibTransId="{402651DA-347E-4F59-BE34-8E32C195C8C9}"/>
    <dgm:cxn modelId="{B1E084C9-754E-4CBE-BAE2-3869109AF04F}" type="presOf" srcId="{5725645F-A267-49DE-957C-484CF2A41437}" destId="{8B27C610-70A8-43D4-A12B-A1B9F87E446A}" srcOrd="0" destOrd="0" presId="urn:microsoft.com/office/officeart/2005/8/layout/vList2"/>
    <dgm:cxn modelId="{62B31216-2E22-4171-A905-5B8FCFD3871D}" type="presOf" srcId="{C6E2295D-AAF3-434E-992C-C438DCC7A0E7}" destId="{08BB1E09-DF14-4760-9F84-7646E7D527E9}" srcOrd="0" destOrd="0" presId="urn:microsoft.com/office/officeart/2005/8/layout/vList2"/>
    <dgm:cxn modelId="{B34EB508-00EF-4C27-93BC-FCDA15C9F5B7}" type="presOf" srcId="{3FFD6932-BC5E-45AD-984F-BD4683711730}" destId="{BE6B622C-5964-4FF0-A403-821411CFCC9D}" srcOrd="0" destOrd="0" presId="urn:microsoft.com/office/officeart/2005/8/layout/vList2"/>
    <dgm:cxn modelId="{8BB30E9E-0BD9-4A60-B9E7-1EA4D7071977}" srcId="{5725645F-A267-49DE-957C-484CF2A41437}" destId="{6F36E68D-E13E-4A6C-A096-21F0D411CDA8}" srcOrd="2" destOrd="0" parTransId="{C10CF220-C019-4869-83C3-431D345B3BE8}" sibTransId="{8413AE8B-FFE9-462A-8203-04BCCC032838}"/>
    <dgm:cxn modelId="{0A510DE2-AE0A-4FCE-91DE-0012BC9AC4AA}" srcId="{5725645F-A267-49DE-957C-484CF2A41437}" destId="{C6E2295D-AAF3-434E-992C-C438DCC7A0E7}" srcOrd="1" destOrd="0" parTransId="{93E51429-A8B5-4A14-9BB0-A6A4D4D869AE}" sibTransId="{657D6104-9DE7-49ED-8564-0BF8B92AC722}"/>
    <dgm:cxn modelId="{52747CE3-075B-4506-8394-1B4464AB15DC}" type="presParOf" srcId="{8B27C610-70A8-43D4-A12B-A1B9F87E446A}" destId="{BE6B622C-5964-4FF0-A403-821411CFCC9D}" srcOrd="0" destOrd="0" presId="urn:microsoft.com/office/officeart/2005/8/layout/vList2"/>
    <dgm:cxn modelId="{771BAFD6-51AC-4B47-B820-6B63ADA68305}" type="presParOf" srcId="{8B27C610-70A8-43D4-A12B-A1B9F87E446A}" destId="{937FDC06-DA79-4C78-A03F-B8788654EB10}" srcOrd="1" destOrd="0" presId="urn:microsoft.com/office/officeart/2005/8/layout/vList2"/>
    <dgm:cxn modelId="{026B632E-E5CD-492A-BD87-BE801448F598}" type="presParOf" srcId="{8B27C610-70A8-43D4-A12B-A1B9F87E446A}" destId="{08BB1E09-DF14-4760-9F84-7646E7D527E9}" srcOrd="2" destOrd="0" presId="urn:microsoft.com/office/officeart/2005/8/layout/vList2"/>
    <dgm:cxn modelId="{75C1FC7A-7A88-4B98-93E8-139375E9765F}" type="presParOf" srcId="{8B27C610-70A8-43D4-A12B-A1B9F87E446A}" destId="{B7E372D4-FE4D-44ED-9AC4-EEBF94FAA20C}" srcOrd="3" destOrd="0" presId="urn:microsoft.com/office/officeart/2005/8/layout/vList2"/>
    <dgm:cxn modelId="{3AE2693E-63D6-484C-949C-8644DA2FE461}" type="presParOf" srcId="{8B27C610-70A8-43D4-A12B-A1B9F87E446A}" destId="{C7586EF4-893D-4365-AA75-F3EDB43B670F}"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F36E68D-E13E-4A6C-A096-21F0D411CDA8}">
      <dgm:prSet custT="1"/>
      <dgm:spPr/>
      <dgm:t>
        <a:bodyPr/>
        <a:lstStyle/>
        <a:p>
          <a:r>
            <a:rPr lang="en-US" sz="1600" i="1" dirty="0" smtClean="0"/>
            <a:t>Note: This extraordinary theorem gives the axiomatic reason why there are five levels of phenomenal states as solid, freezing, liquid, evaporation and gas phases. The intense acceleration of the self sustained oscillatory state expands continuously and its value can be only calculated as it is in the simultaneous oscillatory state and the sixteen orders condenses or binds into five levels of manifested phenomena as each level needs 3 orders to maintain its independent volumetric state as a distinct entity. </a:t>
          </a:r>
          <a:endParaRPr lang="en-GB" sz="1600" dirty="0"/>
        </a:p>
      </dgm:t>
    </dgm:pt>
    <dgm:pt modelId="{C10CF220-C019-4869-83C3-431D345B3BE8}" type="parTrans" cxnId="{8BB30E9E-0BD9-4A60-B9E7-1EA4D7071977}">
      <dgm:prSet/>
      <dgm:spPr/>
      <dgm:t>
        <a:bodyPr/>
        <a:lstStyle/>
        <a:p>
          <a:endParaRPr lang="en-GB"/>
        </a:p>
      </dgm:t>
    </dgm:pt>
    <dgm:pt modelId="{8413AE8B-FFE9-462A-8203-04BCCC032838}" type="sibTrans" cxnId="{8BB30E9E-0BD9-4A60-B9E7-1EA4D7071977}">
      <dgm:prSet/>
      <dgm:spPr/>
      <dgm:t>
        <a:bodyPr/>
        <a:lstStyle/>
        <a:p>
          <a:endParaRPr lang="en-GB"/>
        </a:p>
      </dgm:t>
    </dgm:pt>
    <dgm:pt modelId="{3FFD6932-BC5E-45AD-984F-BD4683711730}">
      <dgm:prSet custT="1"/>
      <dgm:spPr/>
      <dgm:t>
        <a:bodyPr/>
        <a:lstStyle/>
        <a:p>
          <a:pPr algn="ctr"/>
          <a:r>
            <a:rPr lang="hi-IN" sz="1800" dirty="0" smtClean="0"/>
            <a:t>प्रकृतेर् महं अस्त अतो अहंकारः तस्माद् गणस् च षोडशकः |</a:t>
          </a:r>
          <a:r>
            <a:rPr lang="en-US" sz="1800" dirty="0" smtClean="0"/>
            <a:t>                                  </a:t>
          </a:r>
          <a:r>
            <a:rPr lang="hi-IN" dirty="0" smtClean="0"/>
            <a:t>तस्माद् अपि षोडशक अत् पञ्चभ्यः पञ्चभूतानि          || २२ ||</a:t>
          </a:r>
          <a:endParaRPr lang="en-GB" sz="1800" dirty="0"/>
        </a:p>
      </dgm:t>
    </dgm:pt>
    <dgm:pt modelId="{956D34A9-AE1F-49E8-A18A-77F54330C114}" type="parTrans" cxnId="{3278EC5A-A864-45A4-BA08-0FC496D4A352}">
      <dgm:prSet/>
      <dgm:spPr/>
      <dgm:t>
        <a:bodyPr/>
        <a:lstStyle/>
        <a:p>
          <a:endParaRPr lang="en-US"/>
        </a:p>
      </dgm:t>
    </dgm:pt>
    <dgm:pt modelId="{402651DA-347E-4F59-BE34-8E32C195C8C9}" type="sibTrans" cxnId="{3278EC5A-A864-45A4-BA08-0FC496D4A352}">
      <dgm:prSet/>
      <dgm:spPr/>
      <dgm:t>
        <a:bodyPr/>
        <a:lstStyle/>
        <a:p>
          <a:endParaRPr lang="en-US"/>
        </a:p>
      </dgm:t>
    </dgm:pt>
    <dgm:pt modelId="{C6E2295D-AAF3-434E-992C-C438DCC7A0E7}">
      <dgm:prSet custT="1"/>
      <dgm:spPr/>
      <dgm:t>
        <a:bodyPr/>
        <a:lstStyle/>
        <a:p>
          <a:r>
            <a:rPr lang="en-US" sz="1600" dirty="0" smtClean="0"/>
            <a:t>By the action of the primary force in the self sustaining oscillatory state an intense expanding force is radiated continuously at a calculated value that is at the sixteenth power of the primary value and in a progressive series, it is incremented through sixteen levels that binds or condenses through five orders into five sets of manifested phenomenon</a:t>
          </a:r>
          <a:r>
            <a:rPr lang="en-US" sz="1800" dirty="0" smtClean="0"/>
            <a:t>.</a:t>
          </a:r>
          <a:endParaRPr lang="en-GB" sz="1800" dirty="0"/>
        </a:p>
      </dgm:t>
    </dgm:pt>
    <dgm:pt modelId="{93E51429-A8B5-4A14-9BB0-A6A4D4D869AE}" type="parTrans" cxnId="{0A510DE2-AE0A-4FCE-91DE-0012BC9AC4AA}">
      <dgm:prSet/>
      <dgm:spPr/>
      <dgm:t>
        <a:bodyPr/>
        <a:lstStyle/>
        <a:p>
          <a:endParaRPr lang="en-US"/>
        </a:p>
      </dgm:t>
    </dgm:pt>
    <dgm:pt modelId="{657D6104-9DE7-49ED-8564-0BF8B92AC722}" type="sibTrans" cxnId="{0A510DE2-AE0A-4FCE-91DE-0012BC9AC4AA}">
      <dgm:prSet/>
      <dgm:spPr/>
      <dgm:t>
        <a:bodyPr/>
        <a:lstStyle/>
        <a:p>
          <a:endParaRPr lang="en-US"/>
        </a:p>
      </dgm:t>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BE6B622C-5964-4FF0-A403-821411CFCC9D}" type="pres">
      <dgm:prSet presAssocID="{3FFD6932-BC5E-45AD-984F-BD4683711730}" presName="parentText" presStyleLbl="node1" presStyleIdx="0" presStyleCnt="3" custScaleY="82613" custLinFactY="-4834" custLinFactNeighborY="-100000">
        <dgm:presLayoutVars>
          <dgm:chMax val="0"/>
          <dgm:bulletEnabled val="1"/>
        </dgm:presLayoutVars>
      </dgm:prSet>
      <dgm:spPr/>
      <dgm:t>
        <a:bodyPr/>
        <a:lstStyle/>
        <a:p>
          <a:endParaRPr lang="en-US"/>
        </a:p>
      </dgm:t>
    </dgm:pt>
    <dgm:pt modelId="{937FDC06-DA79-4C78-A03F-B8788654EB10}" type="pres">
      <dgm:prSet presAssocID="{402651DA-347E-4F59-BE34-8E32C195C8C9}" presName="spacer" presStyleCnt="0"/>
      <dgm:spPr/>
      <dgm:t>
        <a:bodyPr/>
        <a:lstStyle/>
        <a:p>
          <a:endParaRPr lang="en-US"/>
        </a:p>
      </dgm:t>
    </dgm:pt>
    <dgm:pt modelId="{08BB1E09-DF14-4760-9F84-7646E7D527E9}" type="pres">
      <dgm:prSet presAssocID="{C6E2295D-AAF3-434E-992C-C438DCC7A0E7}" presName="parentText" presStyleLbl="node1" presStyleIdx="1" presStyleCnt="3" custScaleY="85341" custLinFactNeighborY="-41484">
        <dgm:presLayoutVars>
          <dgm:chMax val="0"/>
          <dgm:bulletEnabled val="1"/>
        </dgm:presLayoutVars>
      </dgm:prSet>
      <dgm:spPr/>
      <dgm:t>
        <a:bodyPr/>
        <a:lstStyle/>
        <a:p>
          <a:endParaRPr lang="en-US"/>
        </a:p>
      </dgm:t>
    </dgm:pt>
    <dgm:pt modelId="{B7E372D4-FE4D-44ED-9AC4-EEBF94FAA20C}" type="pres">
      <dgm:prSet presAssocID="{657D6104-9DE7-49ED-8564-0BF8B92AC722}" presName="spacer" presStyleCnt="0"/>
      <dgm:spPr/>
      <dgm:t>
        <a:bodyPr/>
        <a:lstStyle/>
        <a:p>
          <a:endParaRPr lang="en-US"/>
        </a:p>
      </dgm:t>
    </dgm:pt>
    <dgm:pt modelId="{C7586EF4-893D-4365-AA75-F3EDB43B670F}" type="pres">
      <dgm:prSet presAssocID="{6F36E68D-E13E-4A6C-A096-21F0D411CDA8}" presName="parentText" presStyleLbl="node1" presStyleIdx="2" presStyleCnt="3" custScaleX="98198" custScaleY="113315" custLinFactY="788" custLinFactNeighborY="100000">
        <dgm:presLayoutVars>
          <dgm:chMax val="0"/>
          <dgm:bulletEnabled val="1"/>
        </dgm:presLayoutVars>
      </dgm:prSet>
      <dgm:spPr/>
      <dgm:t>
        <a:bodyPr/>
        <a:lstStyle/>
        <a:p>
          <a:endParaRPr lang="en-GB"/>
        </a:p>
      </dgm:t>
    </dgm:pt>
  </dgm:ptLst>
  <dgm:cxnLst>
    <dgm:cxn modelId="{815919F6-5426-431D-84C3-0F5647CFAF8D}" type="presOf" srcId="{6F36E68D-E13E-4A6C-A096-21F0D411CDA8}" destId="{C7586EF4-893D-4365-AA75-F3EDB43B670F}" srcOrd="0" destOrd="0" presId="urn:microsoft.com/office/officeart/2005/8/layout/vList2"/>
    <dgm:cxn modelId="{3278EC5A-A864-45A4-BA08-0FC496D4A352}" srcId="{5725645F-A267-49DE-957C-484CF2A41437}" destId="{3FFD6932-BC5E-45AD-984F-BD4683711730}" srcOrd="0" destOrd="0" parTransId="{956D34A9-AE1F-49E8-A18A-77F54330C114}" sibTransId="{402651DA-347E-4F59-BE34-8E32C195C8C9}"/>
    <dgm:cxn modelId="{DAA27682-7907-4E94-AC83-8BF74255FE8F}" type="presOf" srcId="{C6E2295D-AAF3-434E-992C-C438DCC7A0E7}" destId="{08BB1E09-DF14-4760-9F84-7646E7D527E9}" srcOrd="0" destOrd="0" presId="urn:microsoft.com/office/officeart/2005/8/layout/vList2"/>
    <dgm:cxn modelId="{663435B2-E7EC-42CE-9AAF-FBA87BB231E9}" type="presOf" srcId="{3FFD6932-BC5E-45AD-984F-BD4683711730}" destId="{BE6B622C-5964-4FF0-A403-821411CFCC9D}" srcOrd="0" destOrd="0" presId="urn:microsoft.com/office/officeart/2005/8/layout/vList2"/>
    <dgm:cxn modelId="{8BB30E9E-0BD9-4A60-B9E7-1EA4D7071977}" srcId="{5725645F-A267-49DE-957C-484CF2A41437}" destId="{6F36E68D-E13E-4A6C-A096-21F0D411CDA8}" srcOrd="2" destOrd="0" parTransId="{C10CF220-C019-4869-83C3-431D345B3BE8}" sibTransId="{8413AE8B-FFE9-462A-8203-04BCCC032838}"/>
    <dgm:cxn modelId="{1F395338-BEC4-4C85-A10B-AC6720C2BCD8}" type="presOf" srcId="{5725645F-A267-49DE-957C-484CF2A41437}" destId="{8B27C610-70A8-43D4-A12B-A1B9F87E446A}" srcOrd="0" destOrd="0" presId="urn:microsoft.com/office/officeart/2005/8/layout/vList2"/>
    <dgm:cxn modelId="{0A510DE2-AE0A-4FCE-91DE-0012BC9AC4AA}" srcId="{5725645F-A267-49DE-957C-484CF2A41437}" destId="{C6E2295D-AAF3-434E-992C-C438DCC7A0E7}" srcOrd="1" destOrd="0" parTransId="{93E51429-A8B5-4A14-9BB0-A6A4D4D869AE}" sibTransId="{657D6104-9DE7-49ED-8564-0BF8B92AC722}"/>
    <dgm:cxn modelId="{4C3A683C-6369-4849-A9D9-25EE85F1E486}" type="presParOf" srcId="{8B27C610-70A8-43D4-A12B-A1B9F87E446A}" destId="{BE6B622C-5964-4FF0-A403-821411CFCC9D}" srcOrd="0" destOrd="0" presId="urn:microsoft.com/office/officeart/2005/8/layout/vList2"/>
    <dgm:cxn modelId="{15D60F40-8A20-4BCA-BEA0-5652E7DE398B}" type="presParOf" srcId="{8B27C610-70A8-43D4-A12B-A1B9F87E446A}" destId="{937FDC06-DA79-4C78-A03F-B8788654EB10}" srcOrd="1" destOrd="0" presId="urn:microsoft.com/office/officeart/2005/8/layout/vList2"/>
    <dgm:cxn modelId="{AEF0674D-6B69-45B4-A444-3B403524C391}" type="presParOf" srcId="{8B27C610-70A8-43D4-A12B-A1B9F87E446A}" destId="{08BB1E09-DF14-4760-9F84-7646E7D527E9}" srcOrd="2" destOrd="0" presId="urn:microsoft.com/office/officeart/2005/8/layout/vList2"/>
    <dgm:cxn modelId="{6964348B-7236-45C0-8C1E-3398A0D26E5B}" type="presParOf" srcId="{8B27C610-70A8-43D4-A12B-A1B9F87E446A}" destId="{B7E372D4-FE4D-44ED-9AC4-EEBF94FAA20C}" srcOrd="3" destOrd="0" presId="urn:microsoft.com/office/officeart/2005/8/layout/vList2"/>
    <dgm:cxn modelId="{AD9B2CF2-1B66-48B4-AE5C-A9D14E3989A3}" type="presParOf" srcId="{8B27C610-70A8-43D4-A12B-A1B9F87E446A}" destId="{C7586EF4-893D-4365-AA75-F3EDB43B670F}"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3D27B5B-96EF-4138-AAFF-437CAD81F08A}">
      <dgm:prSet custT="1"/>
      <dgm:spPr/>
      <dgm:t>
        <a:bodyPr/>
        <a:lstStyle/>
        <a:p>
          <a:pPr algn="ctr"/>
          <a:r>
            <a:rPr lang="en-US" sz="2400" dirty="0" smtClean="0"/>
            <a:t> </a:t>
          </a:r>
          <a:r>
            <a:rPr lang="en-US" sz="1600" i="1" dirty="0" smtClean="0"/>
            <a:t>Note: An extraordinary theorem that defines through axiomatic rules that only a constant and continuing state of stress creates the potential state. The change from that state through expansion creates the acceleration of those stresses into an increasing volumetric form. When this expanded volumetric form is compressed by the same stresses acting in the reverse, it compresses and when that is continued and becomes constant it becomes a potential in the simultaneous state of compression. In other words change in the state of stresses creates the potential or accelerative states as a change in the volumetric form as either in compression or in expansion mode.</a:t>
          </a:r>
          <a:endParaRPr lang="en-GB" sz="1600" dirty="0"/>
        </a:p>
      </dgm:t>
    </dgm:pt>
    <dgm:pt modelId="{2CB592D5-3C9C-45E2-802D-568829676209}" type="parTrans" cxnId="{78218D08-C017-4491-883C-176E82824101}">
      <dgm:prSet/>
      <dgm:spPr/>
      <dgm:t>
        <a:bodyPr/>
        <a:lstStyle/>
        <a:p>
          <a:endParaRPr lang="en-GB"/>
        </a:p>
      </dgm:t>
    </dgm:pt>
    <dgm:pt modelId="{4BE822EA-DCEE-49CB-A66A-05AE5B63B6D7}" type="sibTrans" cxnId="{78218D08-C017-4491-883C-176E82824101}">
      <dgm:prSet/>
      <dgm:spPr/>
      <dgm:t>
        <a:bodyPr/>
        <a:lstStyle/>
        <a:p>
          <a:endParaRPr lang="en-GB"/>
        </a:p>
      </dgm:t>
    </dgm:pt>
    <dgm:pt modelId="{D06EAFDA-997F-4885-B239-20CEDBDDD3BF}">
      <dgm:prSet custT="1"/>
      <dgm:spPr/>
      <dgm:t>
        <a:bodyPr/>
        <a:lstStyle/>
        <a:p>
          <a:pPr algn="ctr"/>
          <a:r>
            <a:rPr lang="hi-IN" sz="1800" dirty="0" smtClean="0"/>
            <a:t>अध्यवसायो बुद्धिर् धर्मो ज्ञानं विराग एैश्वर्यम्  |</a:t>
          </a:r>
          <a:r>
            <a:rPr lang="en-US" sz="1800" dirty="0" smtClean="0"/>
            <a:t>                                                    </a:t>
          </a:r>
          <a:r>
            <a:rPr lang="hi-IN" dirty="0" smtClean="0"/>
            <a:t>सात्विकं एतद् रुपं तामसम् अस्मद् विपर्यस्तम् || २३ ||</a:t>
          </a:r>
          <a:endParaRPr lang="en-GB" sz="1800" dirty="0"/>
        </a:p>
      </dgm:t>
    </dgm:pt>
    <dgm:pt modelId="{D316F641-77DD-4871-A6E8-A9B079FB3383}" type="parTrans" cxnId="{9FEF2855-C2F0-49E5-A432-4CCCD2282C45}">
      <dgm:prSet/>
      <dgm:spPr/>
    </dgm:pt>
    <dgm:pt modelId="{D0265A7C-D7A3-4ADF-8A06-473B04E2C6A2}" type="sibTrans" cxnId="{9FEF2855-C2F0-49E5-A432-4CCCD2282C45}">
      <dgm:prSet/>
      <dgm:spPr/>
    </dgm:pt>
    <dgm:pt modelId="{182245FC-67E7-4246-B092-32D86584B4D8}">
      <dgm:prSet custT="1"/>
      <dgm:spPr/>
      <dgm:t>
        <a:bodyPr/>
        <a:lstStyle/>
        <a:p>
          <a:pPr algn="ctr"/>
          <a:r>
            <a:rPr lang="en-US" sz="1600" dirty="0" smtClean="0"/>
            <a:t>Defined by axiomatic process, any constant and continuing stress as the potential in the simultaneous or static state, undergoes a phase change, acceleration is produced by expansion of the volumetric form.  The reverse process when acceleration reduces and undergoes a phase change it attains the compressed state of continuing stress as a potential in the static state</a:t>
          </a:r>
          <a:endParaRPr lang="en-GB" sz="1600" dirty="0"/>
        </a:p>
      </dgm:t>
    </dgm:pt>
    <dgm:pt modelId="{31C51C8F-AB91-48CB-A30B-DE8551CED36F}" type="parTrans" cxnId="{1290AC15-3162-45E4-8858-2523599F8D6F}">
      <dgm:prSet/>
      <dgm:spPr/>
    </dgm:pt>
    <dgm:pt modelId="{347C03AA-5D64-400D-9CC9-5D8FA239EC42}" type="sibTrans" cxnId="{1290AC15-3162-45E4-8858-2523599F8D6F}">
      <dgm:prSet/>
      <dgm:spPr/>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86E84AC0-63AC-4B67-A42D-4AA8A09DD5A3}" type="pres">
      <dgm:prSet presAssocID="{D06EAFDA-997F-4885-B239-20CEDBDDD3BF}" presName="parentText" presStyleLbl="node1" presStyleIdx="0" presStyleCnt="3" custScaleY="45396" custLinFactNeighborY="-72341">
        <dgm:presLayoutVars>
          <dgm:chMax val="0"/>
          <dgm:bulletEnabled val="1"/>
        </dgm:presLayoutVars>
      </dgm:prSet>
      <dgm:spPr/>
      <dgm:t>
        <a:bodyPr/>
        <a:lstStyle/>
        <a:p>
          <a:endParaRPr lang="en-US"/>
        </a:p>
      </dgm:t>
    </dgm:pt>
    <dgm:pt modelId="{FC05F750-9199-4974-8CA7-4B6398AAB5EA}" type="pres">
      <dgm:prSet presAssocID="{D0265A7C-D7A3-4ADF-8A06-473B04E2C6A2}" presName="spacer" presStyleCnt="0"/>
      <dgm:spPr/>
    </dgm:pt>
    <dgm:pt modelId="{4DDACE0C-DD12-42B1-A21B-F46B2371DF17}" type="pres">
      <dgm:prSet presAssocID="{182245FC-67E7-4246-B092-32D86584B4D8}" presName="parentText" presStyleLbl="node1" presStyleIdx="1" presStyleCnt="3" custScaleY="73978" custLinFactNeighborY="-24337">
        <dgm:presLayoutVars>
          <dgm:chMax val="0"/>
          <dgm:bulletEnabled val="1"/>
        </dgm:presLayoutVars>
      </dgm:prSet>
      <dgm:spPr/>
      <dgm:t>
        <a:bodyPr/>
        <a:lstStyle/>
        <a:p>
          <a:endParaRPr lang="en-US"/>
        </a:p>
      </dgm:t>
    </dgm:pt>
    <dgm:pt modelId="{14600A68-BA86-41C7-B294-B7A0859E2F85}" type="pres">
      <dgm:prSet presAssocID="{347C03AA-5D64-400D-9CC9-5D8FA239EC42}" presName="spacer" presStyleCnt="0"/>
      <dgm:spPr/>
    </dgm:pt>
    <dgm:pt modelId="{9182825C-1039-40AE-B3D2-A3AAB9F7463A}" type="pres">
      <dgm:prSet presAssocID="{63D27B5B-96EF-4138-AAFF-437CAD81F08A}" presName="parentText" presStyleLbl="node1" presStyleIdx="2" presStyleCnt="3" custScaleX="100000" custScaleY="99919" custLinFactNeighborY="-76874">
        <dgm:presLayoutVars>
          <dgm:chMax val="0"/>
          <dgm:bulletEnabled val="1"/>
        </dgm:presLayoutVars>
      </dgm:prSet>
      <dgm:spPr/>
      <dgm:t>
        <a:bodyPr/>
        <a:lstStyle/>
        <a:p>
          <a:endParaRPr lang="en-GB"/>
        </a:p>
      </dgm:t>
    </dgm:pt>
  </dgm:ptLst>
  <dgm:cxnLst>
    <dgm:cxn modelId="{9FEF2855-C2F0-49E5-A432-4CCCD2282C45}" srcId="{5725645F-A267-49DE-957C-484CF2A41437}" destId="{D06EAFDA-997F-4885-B239-20CEDBDDD3BF}" srcOrd="0" destOrd="0" parTransId="{D316F641-77DD-4871-A6E8-A9B079FB3383}" sibTransId="{D0265A7C-D7A3-4ADF-8A06-473B04E2C6A2}"/>
    <dgm:cxn modelId="{DF6F4A78-B032-4B78-9B48-6DDAAAFBAA76}" type="presOf" srcId="{D06EAFDA-997F-4885-B239-20CEDBDDD3BF}" destId="{86E84AC0-63AC-4B67-A42D-4AA8A09DD5A3}" srcOrd="0" destOrd="0" presId="urn:microsoft.com/office/officeart/2005/8/layout/vList2"/>
    <dgm:cxn modelId="{8D8D16DC-05D5-47EB-9FEF-E8295E49B1A7}" type="presOf" srcId="{63D27B5B-96EF-4138-AAFF-437CAD81F08A}" destId="{9182825C-1039-40AE-B3D2-A3AAB9F7463A}" srcOrd="0" destOrd="0" presId="urn:microsoft.com/office/officeart/2005/8/layout/vList2"/>
    <dgm:cxn modelId="{43E90AE6-1FA5-411F-B7F2-D91AAB6A04BE}" type="presOf" srcId="{5725645F-A267-49DE-957C-484CF2A41437}" destId="{8B27C610-70A8-43D4-A12B-A1B9F87E446A}" srcOrd="0" destOrd="0" presId="urn:microsoft.com/office/officeart/2005/8/layout/vList2"/>
    <dgm:cxn modelId="{B8310A9D-CE4B-4BA9-A9BC-B5A61A8C924A}" type="presOf" srcId="{182245FC-67E7-4246-B092-32D86584B4D8}" destId="{4DDACE0C-DD12-42B1-A21B-F46B2371DF17}" srcOrd="0" destOrd="0" presId="urn:microsoft.com/office/officeart/2005/8/layout/vList2"/>
    <dgm:cxn modelId="{78218D08-C017-4491-883C-176E82824101}" srcId="{5725645F-A267-49DE-957C-484CF2A41437}" destId="{63D27B5B-96EF-4138-AAFF-437CAD81F08A}" srcOrd="2" destOrd="0" parTransId="{2CB592D5-3C9C-45E2-802D-568829676209}" sibTransId="{4BE822EA-DCEE-49CB-A66A-05AE5B63B6D7}"/>
    <dgm:cxn modelId="{1290AC15-3162-45E4-8858-2523599F8D6F}" srcId="{5725645F-A267-49DE-957C-484CF2A41437}" destId="{182245FC-67E7-4246-B092-32D86584B4D8}" srcOrd="1" destOrd="0" parTransId="{31C51C8F-AB91-48CB-A30B-DE8551CED36F}" sibTransId="{347C03AA-5D64-400D-9CC9-5D8FA239EC42}"/>
    <dgm:cxn modelId="{CDC9437F-41E9-45A1-9DFF-4B6747748890}" type="presParOf" srcId="{8B27C610-70A8-43D4-A12B-A1B9F87E446A}" destId="{86E84AC0-63AC-4B67-A42D-4AA8A09DD5A3}" srcOrd="0" destOrd="0" presId="urn:microsoft.com/office/officeart/2005/8/layout/vList2"/>
    <dgm:cxn modelId="{7A4A09AC-9D70-4131-88E7-30B8A9E51ED7}" type="presParOf" srcId="{8B27C610-70A8-43D4-A12B-A1B9F87E446A}" destId="{FC05F750-9199-4974-8CA7-4B6398AAB5EA}" srcOrd="1" destOrd="0" presId="urn:microsoft.com/office/officeart/2005/8/layout/vList2"/>
    <dgm:cxn modelId="{AD45F78B-59B0-4496-8BAD-7E9BB019F91A}" type="presParOf" srcId="{8B27C610-70A8-43D4-A12B-A1B9F87E446A}" destId="{4DDACE0C-DD12-42B1-A21B-F46B2371DF17}" srcOrd="2" destOrd="0" presId="urn:microsoft.com/office/officeart/2005/8/layout/vList2"/>
    <dgm:cxn modelId="{A110F195-6758-4C68-BBAA-6684B3838325}" type="presParOf" srcId="{8B27C610-70A8-43D4-A12B-A1B9F87E446A}" destId="{14600A68-BA86-41C7-B294-B7A0859E2F85}" srcOrd="3" destOrd="0" presId="urn:microsoft.com/office/officeart/2005/8/layout/vList2"/>
    <dgm:cxn modelId="{CAD251C0-8FBE-48C8-A78A-6BDD1433DAA5}" type="presParOf" srcId="{8B27C610-70A8-43D4-A12B-A1B9F87E446A}" destId="{9182825C-1039-40AE-B3D2-A3AAB9F7463A}"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968873-BAC3-4204-B2D4-BF4B970A4757}"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GB"/>
        </a:p>
      </dgm:t>
    </dgm:pt>
    <dgm:pt modelId="{7A5C8506-1C77-4DB2-AE85-A556CACBAB41}">
      <dgm:prSet phldrT="[Text]" custT="1"/>
      <dgm:spPr/>
      <dgm:t>
        <a:bodyPr/>
        <a:lstStyle/>
        <a:p>
          <a:pPr algn="ctr"/>
          <a:r>
            <a:rPr lang="en-US" sz="2000" b="1" dirty="0" smtClean="0"/>
            <a:t>SECRET OF SANKHYA:</a:t>
          </a:r>
        </a:p>
        <a:p>
          <a:pPr algn="ctr"/>
          <a:r>
            <a:rPr lang="en-US" sz="2000" b="1" dirty="0" smtClean="0"/>
            <a:t>ACME OF SCIENTIFIC UNIFICATION.</a:t>
          </a:r>
        </a:p>
        <a:p>
          <a:pPr algn="l"/>
          <a:r>
            <a:rPr lang="en-US" sz="2000" b="1" dirty="0" smtClean="0"/>
            <a:t>               </a:t>
          </a:r>
          <a:r>
            <a:rPr lang="en-US" sz="1100" b="1" dirty="0" smtClean="0"/>
            <a:t>DECODED BY </a:t>
          </a:r>
          <a:r>
            <a:rPr lang="en-US" sz="1200" b="0" i="1" dirty="0" smtClean="0"/>
            <a:t>G SRINIVASAN</a:t>
          </a:r>
          <a:endParaRPr lang="en-GB" sz="1200" b="0" i="1" dirty="0"/>
        </a:p>
      </dgm:t>
    </dgm:pt>
    <dgm:pt modelId="{80D37D3D-491F-47A2-AD75-14ABC29E2C57}" type="parTrans" cxnId="{FF9D93CD-4280-4C22-9FE2-E4A3D2106239}">
      <dgm:prSet/>
      <dgm:spPr/>
      <dgm:t>
        <a:bodyPr/>
        <a:lstStyle/>
        <a:p>
          <a:endParaRPr lang="en-GB"/>
        </a:p>
      </dgm:t>
    </dgm:pt>
    <dgm:pt modelId="{5CD66FF6-0419-421A-BB12-82EDEA801A6F}" type="sibTrans" cxnId="{FF9D93CD-4280-4C22-9FE2-E4A3D2106239}">
      <dgm:prSet/>
      <dgm:spPr/>
      <dgm:t>
        <a:bodyPr/>
        <a:lstStyle/>
        <a:p>
          <a:endParaRPr lang="en-GB"/>
        </a:p>
      </dgm:t>
    </dgm:pt>
    <dgm:pt modelId="{C16CD39A-36AA-4253-A8CF-EABF20BB01DE}" type="pres">
      <dgm:prSet presAssocID="{26968873-BAC3-4204-B2D4-BF4B970A4757}" presName="linear" presStyleCnt="0">
        <dgm:presLayoutVars>
          <dgm:animLvl val="lvl"/>
          <dgm:resizeHandles val="exact"/>
        </dgm:presLayoutVars>
      </dgm:prSet>
      <dgm:spPr/>
      <dgm:t>
        <a:bodyPr/>
        <a:lstStyle/>
        <a:p>
          <a:endParaRPr lang="en-GB"/>
        </a:p>
      </dgm:t>
    </dgm:pt>
    <dgm:pt modelId="{3DDFA050-6597-45B8-BAAE-F82BF458D149}" type="pres">
      <dgm:prSet presAssocID="{7A5C8506-1C77-4DB2-AE85-A556CACBAB41}" presName="parentText" presStyleLbl="node1" presStyleIdx="0" presStyleCnt="1">
        <dgm:presLayoutVars>
          <dgm:chMax val="0"/>
          <dgm:bulletEnabled val="1"/>
        </dgm:presLayoutVars>
      </dgm:prSet>
      <dgm:spPr/>
      <dgm:t>
        <a:bodyPr/>
        <a:lstStyle/>
        <a:p>
          <a:endParaRPr lang="en-GB"/>
        </a:p>
      </dgm:t>
    </dgm:pt>
  </dgm:ptLst>
  <dgm:cxnLst>
    <dgm:cxn modelId="{46668FF7-40CB-4B15-B1B7-F8C8A30009FD}" type="presOf" srcId="{26968873-BAC3-4204-B2D4-BF4B970A4757}" destId="{C16CD39A-36AA-4253-A8CF-EABF20BB01DE}" srcOrd="0" destOrd="0" presId="urn:microsoft.com/office/officeart/2005/8/layout/vList2"/>
    <dgm:cxn modelId="{229CAEBA-01EC-49B0-B6D4-0B0AAD178658}" type="presOf" srcId="{7A5C8506-1C77-4DB2-AE85-A556CACBAB41}" destId="{3DDFA050-6597-45B8-BAAE-F82BF458D149}" srcOrd="0" destOrd="0" presId="urn:microsoft.com/office/officeart/2005/8/layout/vList2"/>
    <dgm:cxn modelId="{FF9D93CD-4280-4C22-9FE2-E4A3D2106239}" srcId="{26968873-BAC3-4204-B2D4-BF4B970A4757}" destId="{7A5C8506-1C77-4DB2-AE85-A556CACBAB41}" srcOrd="0" destOrd="0" parTransId="{80D37D3D-491F-47A2-AD75-14ABC29E2C57}" sibTransId="{5CD66FF6-0419-421A-BB12-82EDEA801A6F}"/>
    <dgm:cxn modelId="{7F7341DD-2D68-460F-8508-35999004475C}" type="presParOf" srcId="{C16CD39A-36AA-4253-A8CF-EABF20BB01DE}" destId="{3DDFA050-6597-45B8-BAAE-F82BF458D149}" srcOrd="0" destOrd="0" presId="urn:microsoft.com/office/officeart/2005/8/layout/vList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7A99529-8E0B-402C-AA53-1F8828D47888}">
      <dgm:prSet custT="1"/>
      <dgm:spPr/>
      <dgm:t>
        <a:bodyPr/>
        <a:lstStyle/>
        <a:p>
          <a:pPr algn="ctr"/>
          <a:r>
            <a:rPr lang="hi-IN" sz="1800" dirty="0" smtClean="0"/>
            <a:t>अभिमानो  अहंकारः तस्माद्  द्विविधः प्रवर्तते राग् |</a:t>
          </a:r>
          <a:r>
            <a:rPr lang="en-US" sz="1800" dirty="0" smtClean="0"/>
            <a:t>                                       </a:t>
          </a:r>
          <a:r>
            <a:rPr lang="hi-IN" sz="1800" dirty="0" smtClean="0"/>
            <a:t>एकादशकस् च गणस् तन्मात्रः पञ्चकश्चैव        || २४ ||</a:t>
          </a:r>
          <a:endParaRPr lang="en-US" sz="1800" dirty="0"/>
        </a:p>
      </dgm:t>
    </dgm:pt>
    <dgm:pt modelId="{69746B4C-8745-4D52-B2A1-7F8A72656B4E}" type="parTrans" cxnId="{C7C23BD3-85AC-4DFE-A494-50DCE5B53A2F}">
      <dgm:prSet/>
      <dgm:spPr/>
    </dgm:pt>
    <dgm:pt modelId="{E9174F9C-63E1-42CE-94BB-3A38C5905985}" type="sibTrans" cxnId="{C7C23BD3-85AC-4DFE-A494-50DCE5B53A2F}">
      <dgm:prSet/>
      <dgm:spPr/>
    </dgm:pt>
    <dgm:pt modelId="{C4A313E5-DF9E-483F-B3E2-98947DE59CE5}">
      <dgm:prSet custT="1"/>
      <dgm:spPr/>
      <dgm:t>
        <a:bodyPr/>
        <a:lstStyle/>
        <a:p>
          <a:r>
            <a:rPr lang="en-US" sz="1400" i="1" dirty="0" smtClean="0"/>
            <a:t>Note: This theorem defines the spectrum of stresses radiated in the expanding mode referred to in Sutra 23. This is an axiomatic derivation of the electromagnetic field force in space. The sixteen orders of stress levels released (Sutra 23) in the expanding form must polarize into two sets of 8 orders in each alternating phase of compression and expansion. Since space is volumetric then each volumetric form will take 3 orders of stress levels and therefore in the expanding phase it will add up to 8+3=11 and in the compressive phase reduce to 8-3 = 5 . Therefore the expanding phase will consist of eleven orders of stress levels creating the acceleration and reduce to 5 orders of stress levels in the compressive phase. In Physics the eleven orders correspond to the electric field force as permittivity and the five orders as the and the five orders as the magnetic field force as permeability.</a:t>
          </a:r>
          <a:endParaRPr lang="en-US" sz="1400" dirty="0"/>
        </a:p>
      </dgm:t>
    </dgm:pt>
    <dgm:pt modelId="{C231D4C4-B280-45F2-A7E7-6FAE9A6C90A1}" type="parTrans" cxnId="{29D3A100-BD72-49F3-8863-15F5D430CB8A}">
      <dgm:prSet/>
      <dgm:spPr/>
    </dgm:pt>
    <dgm:pt modelId="{F75B82D4-D630-4E69-AC90-9F98F5575F66}" type="sibTrans" cxnId="{29D3A100-BD72-49F3-8863-15F5D430CB8A}">
      <dgm:prSet/>
      <dgm:spPr/>
    </dgm:pt>
    <dgm:pt modelId="{47FA904C-E9A7-4A76-9087-2A1B64865A43}">
      <dgm:prSet custT="1"/>
      <dgm:spPr/>
      <dgm:t>
        <a:bodyPr/>
        <a:lstStyle/>
        <a:p>
          <a:r>
            <a:rPr lang="en-US" sz="1400" dirty="0" smtClean="0"/>
            <a:t>Self-potential, as compressed stresses in the simultaneous state and self-action, as the expansion due to accelerating stresses, form the dual mode of initiating an oscillatory state that creates the  spectrum of stresses forming the field force, which accelerate and decelerate as an alternating wave form. Since the stresses are in the simultaneous state forming the self potential, only through calculations, by using the axiomatic </a:t>
          </a:r>
          <a:r>
            <a:rPr lang="en-US" sz="1400" dirty="0" err="1" smtClean="0"/>
            <a:t>Dharmic</a:t>
          </a:r>
          <a:r>
            <a:rPr lang="en-US" sz="1400" dirty="0" smtClean="0"/>
            <a:t> law, the value of the self potential can be arrived at as eleven orders thus leaving five orders forming each set, from the sixteen orders.</a:t>
          </a:r>
          <a:endParaRPr lang="en-US" sz="1400" dirty="0"/>
        </a:p>
      </dgm:t>
    </dgm:pt>
    <dgm:pt modelId="{FDF7F128-8A69-4F3C-A4C3-B576890BA833}" type="parTrans" cxnId="{B639117D-06DC-4586-BCF8-A327E8F11F4A}">
      <dgm:prSet/>
      <dgm:spPr/>
      <dgm:t>
        <a:bodyPr/>
        <a:lstStyle/>
        <a:p>
          <a:endParaRPr lang="en-US"/>
        </a:p>
      </dgm:t>
    </dgm:pt>
    <dgm:pt modelId="{CF16A009-C0FE-4548-8BA1-3EA4BDC6AAF8}" type="sibTrans" cxnId="{B639117D-06DC-4586-BCF8-A327E8F11F4A}">
      <dgm:prSet/>
      <dgm:spPr/>
      <dgm:t>
        <a:bodyPr/>
        <a:lstStyle/>
        <a:p>
          <a:endParaRPr lang="en-US"/>
        </a:p>
      </dgm:t>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4CC30138-9D99-423E-ACF5-90C9DE2CED3C}" type="pres">
      <dgm:prSet presAssocID="{67A99529-8E0B-402C-AA53-1F8828D47888}" presName="parentText" presStyleLbl="node1" presStyleIdx="0" presStyleCnt="3" custScaleY="55815" custLinFactNeighborY="29293">
        <dgm:presLayoutVars>
          <dgm:chMax val="0"/>
          <dgm:bulletEnabled val="1"/>
        </dgm:presLayoutVars>
      </dgm:prSet>
      <dgm:spPr/>
      <dgm:t>
        <a:bodyPr/>
        <a:lstStyle/>
        <a:p>
          <a:endParaRPr lang="en-US"/>
        </a:p>
      </dgm:t>
    </dgm:pt>
    <dgm:pt modelId="{989B63CD-3CF6-43B6-BA51-CE3139297CB2}" type="pres">
      <dgm:prSet presAssocID="{E9174F9C-63E1-42CE-94BB-3A38C5905985}" presName="spacer" presStyleCnt="0"/>
      <dgm:spPr/>
    </dgm:pt>
    <dgm:pt modelId="{E594A106-5062-4E3A-A90E-9C8DD1372C6E}" type="pres">
      <dgm:prSet presAssocID="{47FA904C-E9A7-4A76-9087-2A1B64865A43}" presName="parentText" presStyleLbl="node1" presStyleIdx="1" presStyleCnt="3" custScaleY="77366" custLinFactNeighborY="28520">
        <dgm:presLayoutVars>
          <dgm:chMax val="0"/>
          <dgm:bulletEnabled val="1"/>
        </dgm:presLayoutVars>
      </dgm:prSet>
      <dgm:spPr/>
      <dgm:t>
        <a:bodyPr/>
        <a:lstStyle/>
        <a:p>
          <a:endParaRPr lang="en-US"/>
        </a:p>
      </dgm:t>
    </dgm:pt>
    <dgm:pt modelId="{6A215D9A-547E-4B20-8212-A91EAD460AB5}" type="pres">
      <dgm:prSet presAssocID="{CF16A009-C0FE-4548-8BA1-3EA4BDC6AAF8}" presName="spacer" presStyleCnt="0"/>
      <dgm:spPr/>
    </dgm:pt>
    <dgm:pt modelId="{ED60EECF-B2C5-4D22-BE46-89CC6F4C22CE}" type="pres">
      <dgm:prSet presAssocID="{C4A313E5-DF9E-483F-B3E2-98947DE59CE5}" presName="parentText" presStyleLbl="node1" presStyleIdx="2" presStyleCnt="3" custLinFactNeighborY="11202">
        <dgm:presLayoutVars>
          <dgm:chMax val="0"/>
          <dgm:bulletEnabled val="1"/>
        </dgm:presLayoutVars>
      </dgm:prSet>
      <dgm:spPr/>
      <dgm:t>
        <a:bodyPr/>
        <a:lstStyle/>
        <a:p>
          <a:endParaRPr lang="en-US"/>
        </a:p>
      </dgm:t>
    </dgm:pt>
  </dgm:ptLst>
  <dgm:cxnLst>
    <dgm:cxn modelId="{0B832B35-DEB4-445D-9B41-676ABD7CBB6E}" type="presOf" srcId="{67A99529-8E0B-402C-AA53-1F8828D47888}" destId="{4CC30138-9D99-423E-ACF5-90C9DE2CED3C}" srcOrd="0" destOrd="0" presId="urn:microsoft.com/office/officeart/2005/8/layout/vList2"/>
    <dgm:cxn modelId="{106CE438-CE47-429E-9594-858679093DBF}" type="presOf" srcId="{47FA904C-E9A7-4A76-9087-2A1B64865A43}" destId="{E594A106-5062-4E3A-A90E-9C8DD1372C6E}" srcOrd="0" destOrd="0" presId="urn:microsoft.com/office/officeart/2005/8/layout/vList2"/>
    <dgm:cxn modelId="{C7C23BD3-85AC-4DFE-A494-50DCE5B53A2F}" srcId="{5725645F-A267-49DE-957C-484CF2A41437}" destId="{67A99529-8E0B-402C-AA53-1F8828D47888}" srcOrd="0" destOrd="0" parTransId="{69746B4C-8745-4D52-B2A1-7F8A72656B4E}" sibTransId="{E9174F9C-63E1-42CE-94BB-3A38C5905985}"/>
    <dgm:cxn modelId="{B639117D-06DC-4586-BCF8-A327E8F11F4A}" srcId="{5725645F-A267-49DE-957C-484CF2A41437}" destId="{47FA904C-E9A7-4A76-9087-2A1B64865A43}" srcOrd="1" destOrd="0" parTransId="{FDF7F128-8A69-4F3C-A4C3-B576890BA833}" sibTransId="{CF16A009-C0FE-4548-8BA1-3EA4BDC6AAF8}"/>
    <dgm:cxn modelId="{3E1AE66C-86BE-4C66-9E34-340FF352242F}" type="presOf" srcId="{5725645F-A267-49DE-957C-484CF2A41437}" destId="{8B27C610-70A8-43D4-A12B-A1B9F87E446A}" srcOrd="0" destOrd="0" presId="urn:microsoft.com/office/officeart/2005/8/layout/vList2"/>
    <dgm:cxn modelId="{29D3A100-BD72-49F3-8863-15F5D430CB8A}" srcId="{5725645F-A267-49DE-957C-484CF2A41437}" destId="{C4A313E5-DF9E-483F-B3E2-98947DE59CE5}" srcOrd="2" destOrd="0" parTransId="{C231D4C4-B280-45F2-A7E7-6FAE9A6C90A1}" sibTransId="{F75B82D4-D630-4E69-AC90-9F98F5575F66}"/>
    <dgm:cxn modelId="{5FB3D270-C83C-4AAA-A0C3-16003345F686}" type="presOf" srcId="{C4A313E5-DF9E-483F-B3E2-98947DE59CE5}" destId="{ED60EECF-B2C5-4D22-BE46-89CC6F4C22CE}" srcOrd="0" destOrd="0" presId="urn:microsoft.com/office/officeart/2005/8/layout/vList2"/>
    <dgm:cxn modelId="{5C1AD843-7408-421F-94DE-9888E27B8D7A}" type="presParOf" srcId="{8B27C610-70A8-43D4-A12B-A1B9F87E446A}" destId="{4CC30138-9D99-423E-ACF5-90C9DE2CED3C}" srcOrd="0" destOrd="0" presId="urn:microsoft.com/office/officeart/2005/8/layout/vList2"/>
    <dgm:cxn modelId="{DAAFA613-E4B6-4FB5-8CE7-AE21269485BF}" type="presParOf" srcId="{8B27C610-70A8-43D4-A12B-A1B9F87E446A}" destId="{989B63CD-3CF6-43B6-BA51-CE3139297CB2}" srcOrd="1" destOrd="0" presId="urn:microsoft.com/office/officeart/2005/8/layout/vList2"/>
    <dgm:cxn modelId="{38269ECE-713B-48A3-83BE-06E06E765E4E}" type="presParOf" srcId="{8B27C610-70A8-43D4-A12B-A1B9F87E446A}" destId="{E594A106-5062-4E3A-A90E-9C8DD1372C6E}" srcOrd="2" destOrd="0" presId="urn:microsoft.com/office/officeart/2005/8/layout/vList2"/>
    <dgm:cxn modelId="{10C3F681-3865-4187-9741-341D92019F98}" type="presParOf" srcId="{8B27C610-70A8-43D4-A12B-A1B9F87E446A}" destId="{6A215D9A-547E-4B20-8212-A91EAD460AB5}" srcOrd="3" destOrd="0" presId="urn:microsoft.com/office/officeart/2005/8/layout/vList2"/>
    <dgm:cxn modelId="{512E2901-2AF4-457F-99DF-E049D606D663}" type="presParOf" srcId="{8B27C610-70A8-43D4-A12B-A1B9F87E446A}" destId="{ED60EECF-B2C5-4D22-BE46-89CC6F4C22CE}"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F36E68D-E13E-4A6C-A096-21F0D411CDA8}">
      <dgm:prSet custT="1"/>
      <dgm:spPr/>
      <dgm:t>
        <a:bodyPr/>
        <a:lstStyle/>
        <a:p>
          <a:pPr algn="ctr"/>
          <a:r>
            <a:rPr lang="hi-IN" sz="1800" dirty="0" smtClean="0"/>
            <a:t>सात्विक एकादशकः प्रवर्तते वैकृताद् अहंकारात् |</a:t>
          </a:r>
          <a:r>
            <a:rPr lang="en-US" sz="1800" dirty="0" smtClean="0"/>
            <a:t>                                                </a:t>
          </a:r>
          <a:r>
            <a:rPr lang="hi-IN" sz="1800" dirty="0" smtClean="0"/>
            <a:t>भूतादेस् तन्मात्रः स तामसः तैजसाद् उभयं    || २५ ||</a:t>
          </a:r>
          <a:endParaRPr lang="en-GB" sz="1800" dirty="0"/>
        </a:p>
      </dgm:t>
    </dgm:pt>
    <dgm:pt modelId="{C10CF220-C019-4869-83C3-431D345B3BE8}" type="parTrans" cxnId="{8BB30E9E-0BD9-4A60-B9E7-1EA4D7071977}">
      <dgm:prSet/>
      <dgm:spPr/>
      <dgm:t>
        <a:bodyPr/>
        <a:lstStyle/>
        <a:p>
          <a:endParaRPr lang="en-GB"/>
        </a:p>
      </dgm:t>
    </dgm:pt>
    <dgm:pt modelId="{8413AE8B-FFE9-462A-8203-04BCCC032838}" type="sibTrans" cxnId="{8BB30E9E-0BD9-4A60-B9E7-1EA4D7071977}">
      <dgm:prSet/>
      <dgm:spPr/>
      <dgm:t>
        <a:bodyPr/>
        <a:lstStyle/>
        <a:p>
          <a:endParaRPr lang="en-GB"/>
        </a:p>
      </dgm:t>
    </dgm:pt>
    <dgm:pt modelId="{0F0F9370-601B-474C-994A-51F6501101E2}">
      <dgm:prSet custT="1"/>
      <dgm:spPr/>
      <dgm:t>
        <a:bodyPr/>
        <a:lstStyle/>
        <a:p>
          <a:pPr algn="ctr"/>
          <a:r>
            <a:rPr lang="en-US" sz="1600" i="1" dirty="0" smtClean="0"/>
            <a:t>Note:  This theorem defines the mass and charge states in Physics. When the acceleration from the expansion of 11 orders of stress levels interact in oscillatory mode, the compressive mode creates the dense states with mass and the expansive mode creates the spinning vortex states that radiates. This theorem leads to the mechanism that creates the quantum of stresses that transmigrates across space.</a:t>
          </a:r>
          <a:endParaRPr lang="en-GB" sz="1600" dirty="0"/>
        </a:p>
      </dgm:t>
    </dgm:pt>
    <dgm:pt modelId="{99287B56-E686-41E6-B60C-3336C121E2C3}" type="parTrans" cxnId="{14DB3C9D-4FA7-4097-9006-698E71450BA9}">
      <dgm:prSet/>
      <dgm:spPr/>
      <dgm:t>
        <a:bodyPr/>
        <a:lstStyle/>
        <a:p>
          <a:endParaRPr lang="en-US"/>
        </a:p>
      </dgm:t>
    </dgm:pt>
    <dgm:pt modelId="{3E035EF4-E323-4827-9C26-4EB4475E45F0}" type="sibTrans" cxnId="{14DB3C9D-4FA7-4097-9006-698E71450BA9}">
      <dgm:prSet/>
      <dgm:spPr/>
      <dgm:t>
        <a:bodyPr/>
        <a:lstStyle/>
        <a:p>
          <a:endParaRPr lang="en-US"/>
        </a:p>
      </dgm:t>
    </dgm:pt>
    <dgm:pt modelId="{FA91C3D3-A5F5-40A8-A672-8002330CCDDB}">
      <dgm:prSet custT="1"/>
      <dgm:spPr/>
      <dgm:t>
        <a:bodyPr/>
        <a:lstStyle/>
        <a:p>
          <a:pPr algn="ctr"/>
          <a:r>
            <a:rPr lang="en-US" sz="1800" dirty="0" smtClean="0"/>
            <a:t>The expansive </a:t>
          </a:r>
          <a:r>
            <a:rPr lang="en-US" sz="1800" dirty="0" err="1" smtClean="0"/>
            <a:t>satvik</a:t>
          </a:r>
          <a:r>
            <a:rPr lang="en-US" sz="1800" dirty="0" smtClean="0"/>
            <a:t> state of eleven orders initiates acceleration through the oscillatory action and creates the dense or mass states and the </a:t>
          </a:r>
          <a:r>
            <a:rPr lang="en-US" sz="1800" dirty="0" err="1" smtClean="0"/>
            <a:t>vorticular</a:t>
          </a:r>
          <a:r>
            <a:rPr lang="en-US" sz="1800" dirty="0" smtClean="0"/>
            <a:t> or spinning states, by using both the expansive and compressive stresses respectively. </a:t>
          </a:r>
          <a:endParaRPr lang="en-GB" sz="1800" dirty="0"/>
        </a:p>
      </dgm:t>
    </dgm:pt>
    <dgm:pt modelId="{CDCDA509-B4FF-4C80-9042-1E4AB134DC7E}" type="parTrans" cxnId="{E87C2977-9072-48CE-92AF-0FA531F0CAA3}">
      <dgm:prSet/>
      <dgm:spPr/>
      <dgm:t>
        <a:bodyPr/>
        <a:lstStyle/>
        <a:p>
          <a:endParaRPr lang="en-US"/>
        </a:p>
      </dgm:t>
    </dgm:pt>
    <dgm:pt modelId="{4A28DB26-4F6F-4886-9F7C-05A6E7FA358C}" type="sibTrans" cxnId="{E87C2977-9072-48CE-92AF-0FA531F0CAA3}">
      <dgm:prSet/>
      <dgm:spPr/>
      <dgm:t>
        <a:bodyPr/>
        <a:lstStyle/>
        <a:p>
          <a:endParaRPr lang="en-US"/>
        </a:p>
      </dgm:t>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C7586EF4-893D-4365-AA75-F3EDB43B670F}" type="pres">
      <dgm:prSet presAssocID="{6F36E68D-E13E-4A6C-A096-21F0D411CDA8}" presName="parentText" presStyleLbl="node1" presStyleIdx="0" presStyleCnt="3" custScaleX="98198" custScaleY="88781" custLinFactY="-161" custLinFactNeighborY="-100000">
        <dgm:presLayoutVars>
          <dgm:chMax val="0"/>
          <dgm:bulletEnabled val="1"/>
        </dgm:presLayoutVars>
      </dgm:prSet>
      <dgm:spPr/>
      <dgm:t>
        <a:bodyPr/>
        <a:lstStyle/>
        <a:p>
          <a:endParaRPr lang="en-GB"/>
        </a:p>
      </dgm:t>
    </dgm:pt>
    <dgm:pt modelId="{4FA33F4C-F053-426C-A5BF-466D4D5C564F}" type="pres">
      <dgm:prSet presAssocID="{8413AE8B-FFE9-462A-8203-04BCCC032838}" presName="spacer" presStyleCnt="0"/>
      <dgm:spPr/>
    </dgm:pt>
    <dgm:pt modelId="{E5C19DA4-455D-46F9-8174-455E2C8D1ED6}" type="pres">
      <dgm:prSet presAssocID="{FA91C3D3-A5F5-40A8-A672-8002330CCDDB}" presName="parentText" presStyleLbl="node1" presStyleIdx="1" presStyleCnt="3" custScaleY="113538" custLinFactY="-222" custLinFactNeighborY="-100000">
        <dgm:presLayoutVars>
          <dgm:chMax val="0"/>
          <dgm:bulletEnabled val="1"/>
        </dgm:presLayoutVars>
      </dgm:prSet>
      <dgm:spPr/>
      <dgm:t>
        <a:bodyPr/>
        <a:lstStyle/>
        <a:p>
          <a:endParaRPr lang="en-US"/>
        </a:p>
      </dgm:t>
    </dgm:pt>
    <dgm:pt modelId="{1094138B-2CF6-4806-B62B-61C7C5E75A3C}" type="pres">
      <dgm:prSet presAssocID="{4A28DB26-4F6F-4886-9F7C-05A6E7FA358C}" presName="spacer" presStyleCnt="0"/>
      <dgm:spPr/>
    </dgm:pt>
    <dgm:pt modelId="{A7A35206-8FC2-4147-BE26-84AC5B3B3BFD}" type="pres">
      <dgm:prSet presAssocID="{0F0F9370-601B-474C-994A-51F6501101E2}" presName="parentText" presStyleLbl="node1" presStyleIdx="2" presStyleCnt="3" custScaleY="113327" custLinFactNeighborY="-41573">
        <dgm:presLayoutVars>
          <dgm:chMax val="0"/>
          <dgm:bulletEnabled val="1"/>
        </dgm:presLayoutVars>
      </dgm:prSet>
      <dgm:spPr/>
      <dgm:t>
        <a:bodyPr/>
        <a:lstStyle/>
        <a:p>
          <a:endParaRPr lang="en-US"/>
        </a:p>
      </dgm:t>
    </dgm:pt>
  </dgm:ptLst>
  <dgm:cxnLst>
    <dgm:cxn modelId="{43599DD5-51A1-4BD0-ACE2-7E842FC0B80D}" type="presOf" srcId="{FA91C3D3-A5F5-40A8-A672-8002330CCDDB}" destId="{E5C19DA4-455D-46F9-8174-455E2C8D1ED6}" srcOrd="0" destOrd="0" presId="urn:microsoft.com/office/officeart/2005/8/layout/vList2"/>
    <dgm:cxn modelId="{DA7CF686-75C2-4D62-B376-9AAEBFED4A11}" type="presOf" srcId="{5725645F-A267-49DE-957C-484CF2A41437}" destId="{8B27C610-70A8-43D4-A12B-A1B9F87E446A}" srcOrd="0" destOrd="0" presId="urn:microsoft.com/office/officeart/2005/8/layout/vList2"/>
    <dgm:cxn modelId="{44BBA17B-0B60-4EF0-8457-F1D8F63D595C}" type="presOf" srcId="{0F0F9370-601B-474C-994A-51F6501101E2}" destId="{A7A35206-8FC2-4147-BE26-84AC5B3B3BFD}" srcOrd="0" destOrd="0" presId="urn:microsoft.com/office/officeart/2005/8/layout/vList2"/>
    <dgm:cxn modelId="{E87C2977-9072-48CE-92AF-0FA531F0CAA3}" srcId="{5725645F-A267-49DE-957C-484CF2A41437}" destId="{FA91C3D3-A5F5-40A8-A672-8002330CCDDB}" srcOrd="1" destOrd="0" parTransId="{CDCDA509-B4FF-4C80-9042-1E4AB134DC7E}" sibTransId="{4A28DB26-4F6F-4886-9F7C-05A6E7FA358C}"/>
    <dgm:cxn modelId="{14DB3C9D-4FA7-4097-9006-698E71450BA9}" srcId="{5725645F-A267-49DE-957C-484CF2A41437}" destId="{0F0F9370-601B-474C-994A-51F6501101E2}" srcOrd="2" destOrd="0" parTransId="{99287B56-E686-41E6-B60C-3336C121E2C3}" sibTransId="{3E035EF4-E323-4827-9C26-4EB4475E45F0}"/>
    <dgm:cxn modelId="{6AE07A58-4C1A-4417-B70D-7B5E7F66CE3C}" type="presOf" srcId="{6F36E68D-E13E-4A6C-A096-21F0D411CDA8}" destId="{C7586EF4-893D-4365-AA75-F3EDB43B670F}" srcOrd="0" destOrd="0" presId="urn:microsoft.com/office/officeart/2005/8/layout/vList2"/>
    <dgm:cxn modelId="{8BB30E9E-0BD9-4A60-B9E7-1EA4D7071977}" srcId="{5725645F-A267-49DE-957C-484CF2A41437}" destId="{6F36E68D-E13E-4A6C-A096-21F0D411CDA8}" srcOrd="0" destOrd="0" parTransId="{C10CF220-C019-4869-83C3-431D345B3BE8}" sibTransId="{8413AE8B-FFE9-462A-8203-04BCCC032838}"/>
    <dgm:cxn modelId="{6766C2BC-1D41-42D8-8CFA-053B6EED015E}" type="presParOf" srcId="{8B27C610-70A8-43D4-A12B-A1B9F87E446A}" destId="{C7586EF4-893D-4365-AA75-F3EDB43B670F}" srcOrd="0" destOrd="0" presId="urn:microsoft.com/office/officeart/2005/8/layout/vList2"/>
    <dgm:cxn modelId="{4F19B1F7-BC8A-423D-8544-76C3421B6E9B}" type="presParOf" srcId="{8B27C610-70A8-43D4-A12B-A1B9F87E446A}" destId="{4FA33F4C-F053-426C-A5BF-466D4D5C564F}" srcOrd="1" destOrd="0" presId="urn:microsoft.com/office/officeart/2005/8/layout/vList2"/>
    <dgm:cxn modelId="{841F07AD-E307-4D3C-9047-1F75568398B5}" type="presParOf" srcId="{8B27C610-70A8-43D4-A12B-A1B9F87E446A}" destId="{E5C19DA4-455D-46F9-8174-455E2C8D1ED6}" srcOrd="2" destOrd="0" presId="urn:microsoft.com/office/officeart/2005/8/layout/vList2"/>
    <dgm:cxn modelId="{18E75812-6ECB-4DE6-9379-D4D488F5BD77}" type="presParOf" srcId="{8B27C610-70A8-43D4-A12B-A1B9F87E446A}" destId="{1094138B-2CF6-4806-B62B-61C7C5E75A3C}" srcOrd="3" destOrd="0" presId="urn:microsoft.com/office/officeart/2005/8/layout/vList2"/>
    <dgm:cxn modelId="{E0F282E9-7810-441C-A6AC-1CF4CA6E7F34}" type="presParOf" srcId="{8B27C610-70A8-43D4-A12B-A1B9F87E446A}" destId="{A7A35206-8FC2-4147-BE26-84AC5B3B3BFD}"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3D27B5B-96EF-4138-AAFF-437CAD81F08A}">
      <dgm:prSet custT="1"/>
      <dgm:spPr/>
      <dgm:t>
        <a:bodyPr/>
        <a:lstStyle/>
        <a:p>
          <a:pPr algn="ctr"/>
          <a:r>
            <a:rPr lang="en-US" sz="2400" dirty="0" smtClean="0"/>
            <a:t> </a:t>
          </a:r>
          <a:r>
            <a:rPr lang="hi-IN" sz="1800" dirty="0" smtClean="0"/>
            <a:t>बुद्धि इन्द्रिय अणि चक्षुः श्रोत्र घ्राण रसन स्पर्श आख्यानि |</a:t>
          </a:r>
          <a:r>
            <a:rPr lang="en-US" sz="1800" dirty="0" smtClean="0"/>
            <a:t>                        </a:t>
          </a:r>
          <a:r>
            <a:rPr lang="hi-IN" sz="1800" dirty="0" smtClean="0"/>
            <a:t>वाक् पाणि पाद पायु पस्थान् कर्मेन्द्रियान्याहुः         || २५ ||</a:t>
          </a:r>
          <a:endParaRPr lang="en-GB" sz="1800" dirty="0"/>
        </a:p>
      </dgm:t>
    </dgm:pt>
    <dgm:pt modelId="{2CB592D5-3C9C-45E2-802D-568829676209}" type="parTrans" cxnId="{78218D08-C017-4491-883C-176E82824101}">
      <dgm:prSet/>
      <dgm:spPr/>
      <dgm:t>
        <a:bodyPr/>
        <a:lstStyle/>
        <a:p>
          <a:endParaRPr lang="en-GB"/>
        </a:p>
      </dgm:t>
    </dgm:pt>
    <dgm:pt modelId="{4BE822EA-DCEE-49CB-A66A-05AE5B63B6D7}" type="sibTrans" cxnId="{78218D08-C017-4491-883C-176E82824101}">
      <dgm:prSet/>
      <dgm:spPr/>
      <dgm:t>
        <a:bodyPr/>
        <a:lstStyle/>
        <a:p>
          <a:endParaRPr lang="en-GB"/>
        </a:p>
      </dgm:t>
    </dgm:pt>
    <dgm:pt modelId="{E21A2E5B-F667-4BAE-B2CE-119ACC2AE9BC}">
      <dgm:prSet custT="1"/>
      <dgm:spPr/>
      <dgm:t>
        <a:bodyPr/>
        <a:lstStyle/>
        <a:p>
          <a:pPr algn="ctr"/>
          <a:r>
            <a:rPr lang="en-US" sz="1800" i="1" dirty="0" smtClean="0"/>
            <a:t>Note: This Sutra lays down a principle though the efferent or five input sensory systems that is common to all living organisms. But the response is in many ways and is applicable to all the categories of activities corresponding to the organs listed by functions talking, eating, manipulating, walking or moving, excretory functions and reproductive activities.</a:t>
          </a:r>
          <a:endParaRPr lang="en-GB" sz="1800" dirty="0"/>
        </a:p>
      </dgm:t>
    </dgm:pt>
    <dgm:pt modelId="{94C9C821-5C11-44FD-98EF-86CA3DE64DB9}" type="parTrans" cxnId="{59DE0915-D25D-4779-99EA-8F7C65839433}">
      <dgm:prSet/>
      <dgm:spPr/>
    </dgm:pt>
    <dgm:pt modelId="{3622DB1D-CC9C-4100-9119-4E26625BD149}" type="sibTrans" cxnId="{59DE0915-D25D-4779-99EA-8F7C65839433}">
      <dgm:prSet/>
      <dgm:spPr/>
    </dgm:pt>
    <dgm:pt modelId="{ADCCEBA2-82DB-4077-ABA1-8D11170F8805}">
      <dgm:prSet custT="1"/>
      <dgm:spPr/>
      <dgm:t>
        <a:bodyPr/>
        <a:lstStyle/>
        <a:p>
          <a:pPr algn="ctr"/>
          <a:r>
            <a:rPr lang="en-US" sz="1800" dirty="0" smtClean="0"/>
            <a:t>Efferent or input sensory responses are seeing with light, hearing with sound, smelling odors, tasting chemical qualities and touching physical states through contact are defined. The afferent output action responses are defined as communicating, manipulating, moving, expelling and regenerating. </a:t>
          </a:r>
          <a:endParaRPr lang="en-GB" sz="1800" dirty="0"/>
        </a:p>
      </dgm:t>
    </dgm:pt>
    <dgm:pt modelId="{50749331-FB85-4CBB-A618-7F0C738E82AA}" type="parTrans" cxnId="{E6206D1E-DACB-4B2E-9A30-591C604DF08C}">
      <dgm:prSet/>
      <dgm:spPr/>
    </dgm:pt>
    <dgm:pt modelId="{DE284409-90E1-4411-8EED-BC083F1FBCFB}" type="sibTrans" cxnId="{E6206D1E-DACB-4B2E-9A30-591C604DF08C}">
      <dgm:prSet/>
      <dgm:spPr/>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9182825C-1039-40AE-B3D2-A3AAB9F7463A}" type="pres">
      <dgm:prSet presAssocID="{63D27B5B-96EF-4138-AAFF-437CAD81F08A}" presName="parentText" presStyleLbl="node1" presStyleIdx="0" presStyleCnt="3" custScaleX="89189" custScaleY="101840" custLinFactNeighborY="-28913">
        <dgm:presLayoutVars>
          <dgm:chMax val="0"/>
          <dgm:bulletEnabled val="1"/>
        </dgm:presLayoutVars>
      </dgm:prSet>
      <dgm:spPr/>
      <dgm:t>
        <a:bodyPr/>
        <a:lstStyle/>
        <a:p>
          <a:endParaRPr lang="en-GB"/>
        </a:p>
      </dgm:t>
    </dgm:pt>
    <dgm:pt modelId="{B17BB052-C573-4F2D-9F58-CDE55DDCBEDD}" type="pres">
      <dgm:prSet presAssocID="{4BE822EA-DCEE-49CB-A66A-05AE5B63B6D7}" presName="spacer" presStyleCnt="0"/>
      <dgm:spPr/>
    </dgm:pt>
    <dgm:pt modelId="{85C07DEC-0772-4778-8647-22C3E4DC71A4}" type="pres">
      <dgm:prSet presAssocID="{ADCCEBA2-82DB-4077-ABA1-8D11170F8805}" presName="parentText" presStyleLbl="node1" presStyleIdx="1" presStyleCnt="3" custScaleY="102890" custLinFactNeighborY="-48482">
        <dgm:presLayoutVars>
          <dgm:chMax val="0"/>
          <dgm:bulletEnabled val="1"/>
        </dgm:presLayoutVars>
      </dgm:prSet>
      <dgm:spPr/>
      <dgm:t>
        <a:bodyPr/>
        <a:lstStyle/>
        <a:p>
          <a:endParaRPr lang="en-US"/>
        </a:p>
      </dgm:t>
    </dgm:pt>
    <dgm:pt modelId="{25D7355F-0B5D-4526-A850-A3EB55BB770E}" type="pres">
      <dgm:prSet presAssocID="{DE284409-90E1-4411-8EED-BC083F1FBCFB}" presName="spacer" presStyleCnt="0"/>
      <dgm:spPr/>
    </dgm:pt>
    <dgm:pt modelId="{68E605FE-B761-4F76-8E31-0AC05FFDB4F7}" type="pres">
      <dgm:prSet presAssocID="{E21A2E5B-F667-4BAE-B2CE-119ACC2AE9BC}" presName="parentText" presStyleLbl="node1" presStyleIdx="2" presStyleCnt="3" custLinFactNeighborY="-45157">
        <dgm:presLayoutVars>
          <dgm:chMax val="0"/>
          <dgm:bulletEnabled val="1"/>
        </dgm:presLayoutVars>
      </dgm:prSet>
      <dgm:spPr/>
      <dgm:t>
        <a:bodyPr/>
        <a:lstStyle/>
        <a:p>
          <a:endParaRPr lang="en-US"/>
        </a:p>
      </dgm:t>
    </dgm:pt>
  </dgm:ptLst>
  <dgm:cxnLst>
    <dgm:cxn modelId="{E6206D1E-DACB-4B2E-9A30-591C604DF08C}" srcId="{5725645F-A267-49DE-957C-484CF2A41437}" destId="{ADCCEBA2-82DB-4077-ABA1-8D11170F8805}" srcOrd="1" destOrd="0" parTransId="{50749331-FB85-4CBB-A618-7F0C738E82AA}" sibTransId="{DE284409-90E1-4411-8EED-BC083F1FBCFB}"/>
    <dgm:cxn modelId="{61E1589D-A90A-4609-86B7-666435049504}" type="presOf" srcId="{63D27B5B-96EF-4138-AAFF-437CAD81F08A}" destId="{9182825C-1039-40AE-B3D2-A3AAB9F7463A}" srcOrd="0" destOrd="0" presId="urn:microsoft.com/office/officeart/2005/8/layout/vList2"/>
    <dgm:cxn modelId="{59DE0915-D25D-4779-99EA-8F7C65839433}" srcId="{5725645F-A267-49DE-957C-484CF2A41437}" destId="{E21A2E5B-F667-4BAE-B2CE-119ACC2AE9BC}" srcOrd="2" destOrd="0" parTransId="{94C9C821-5C11-44FD-98EF-86CA3DE64DB9}" sibTransId="{3622DB1D-CC9C-4100-9119-4E26625BD149}"/>
    <dgm:cxn modelId="{78218D08-C017-4491-883C-176E82824101}" srcId="{5725645F-A267-49DE-957C-484CF2A41437}" destId="{63D27B5B-96EF-4138-AAFF-437CAD81F08A}" srcOrd="0" destOrd="0" parTransId="{2CB592D5-3C9C-45E2-802D-568829676209}" sibTransId="{4BE822EA-DCEE-49CB-A66A-05AE5B63B6D7}"/>
    <dgm:cxn modelId="{C2D7E4E5-3154-41D1-8B24-B56037E64A9C}" type="presOf" srcId="{E21A2E5B-F667-4BAE-B2CE-119ACC2AE9BC}" destId="{68E605FE-B761-4F76-8E31-0AC05FFDB4F7}" srcOrd="0" destOrd="0" presId="urn:microsoft.com/office/officeart/2005/8/layout/vList2"/>
    <dgm:cxn modelId="{36DC31E0-9162-4903-9F90-A1F89BA10088}" type="presOf" srcId="{5725645F-A267-49DE-957C-484CF2A41437}" destId="{8B27C610-70A8-43D4-A12B-A1B9F87E446A}" srcOrd="0" destOrd="0" presId="urn:microsoft.com/office/officeart/2005/8/layout/vList2"/>
    <dgm:cxn modelId="{0D014F9D-E9E3-443C-8C30-AD70E97F62C8}" type="presOf" srcId="{ADCCEBA2-82DB-4077-ABA1-8D11170F8805}" destId="{85C07DEC-0772-4778-8647-22C3E4DC71A4}" srcOrd="0" destOrd="0" presId="urn:microsoft.com/office/officeart/2005/8/layout/vList2"/>
    <dgm:cxn modelId="{927F756A-61BA-4641-9186-A0D3BF341D21}" type="presParOf" srcId="{8B27C610-70A8-43D4-A12B-A1B9F87E446A}" destId="{9182825C-1039-40AE-B3D2-A3AAB9F7463A}" srcOrd="0" destOrd="0" presId="urn:microsoft.com/office/officeart/2005/8/layout/vList2"/>
    <dgm:cxn modelId="{BE4EB4A7-FD3F-4D66-85A1-ACDE2ADF8124}" type="presParOf" srcId="{8B27C610-70A8-43D4-A12B-A1B9F87E446A}" destId="{B17BB052-C573-4F2D-9F58-CDE55DDCBEDD}" srcOrd="1" destOrd="0" presId="urn:microsoft.com/office/officeart/2005/8/layout/vList2"/>
    <dgm:cxn modelId="{EA9118A7-11A3-48C4-89BF-D947CC94B0D6}" type="presParOf" srcId="{8B27C610-70A8-43D4-A12B-A1B9F87E446A}" destId="{85C07DEC-0772-4778-8647-22C3E4DC71A4}" srcOrd="2" destOrd="0" presId="urn:microsoft.com/office/officeart/2005/8/layout/vList2"/>
    <dgm:cxn modelId="{4A721DAA-EEB4-49EB-BDC5-708F077A6527}" type="presParOf" srcId="{8B27C610-70A8-43D4-A12B-A1B9F87E446A}" destId="{25D7355F-0B5D-4526-A850-A3EB55BB770E}" srcOrd="3" destOrd="0" presId="urn:microsoft.com/office/officeart/2005/8/layout/vList2"/>
    <dgm:cxn modelId="{10CF0118-79A4-464D-A6D5-F69DE2EAAD1A}" type="presParOf" srcId="{8B27C610-70A8-43D4-A12B-A1B9F87E446A}" destId="{68E605FE-B761-4F76-8E31-0AC05FFDB4F7}"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3D27B5B-96EF-4138-AAFF-437CAD81F08A}">
      <dgm:prSet custT="1"/>
      <dgm:spPr/>
      <dgm:t>
        <a:bodyPr/>
        <a:lstStyle/>
        <a:p>
          <a:pPr algn="ctr"/>
          <a:r>
            <a:rPr lang="en-US" sz="1800" dirty="0" smtClean="0"/>
            <a:t> </a:t>
          </a:r>
          <a:r>
            <a:rPr lang="hi-IN" sz="1800" dirty="0" smtClean="0"/>
            <a:t>उभयात्मकं अत्र मनः संकल्पकं इन्द्रियं च साधर्म्यात् |</a:t>
          </a:r>
          <a:r>
            <a:rPr lang="en-US" sz="1800" dirty="0" smtClean="0"/>
            <a:t>                       </a:t>
          </a:r>
          <a:r>
            <a:rPr lang="hi-IN" sz="1800" dirty="0" smtClean="0"/>
            <a:t>गुणपरिणाम विशेषान् नानात्वम् बाह्य भेदास्च       || २७ ||</a:t>
          </a:r>
          <a:endParaRPr lang="en-GB" sz="1800" dirty="0"/>
        </a:p>
      </dgm:t>
    </dgm:pt>
    <dgm:pt modelId="{2CB592D5-3C9C-45E2-802D-568829676209}" type="parTrans" cxnId="{78218D08-C017-4491-883C-176E82824101}">
      <dgm:prSet/>
      <dgm:spPr/>
      <dgm:t>
        <a:bodyPr/>
        <a:lstStyle/>
        <a:p>
          <a:endParaRPr lang="en-GB"/>
        </a:p>
      </dgm:t>
    </dgm:pt>
    <dgm:pt modelId="{4BE822EA-DCEE-49CB-A66A-05AE5B63B6D7}" type="sibTrans" cxnId="{78218D08-C017-4491-883C-176E82824101}">
      <dgm:prSet/>
      <dgm:spPr/>
      <dgm:t>
        <a:bodyPr/>
        <a:lstStyle/>
        <a:p>
          <a:endParaRPr lang="en-GB"/>
        </a:p>
      </dgm:t>
    </dgm:pt>
    <dgm:pt modelId="{E2E4F2F7-3154-44DB-AD4F-A4DEDB5E4A6F}">
      <dgm:prSet custT="1"/>
      <dgm:spPr/>
      <dgm:t>
        <a:bodyPr/>
        <a:lstStyle/>
        <a:p>
          <a:pPr algn="l"/>
          <a:r>
            <a:rPr lang="en-US" sz="1600" i="1" dirty="0" smtClean="0"/>
            <a:t>Note: This Sutra explains the process of multiple processing due to the variety of inputs occurring at the same time. The selective process of multiplexing inputs and outputs depends on interactive states as explained in the Guna definitions.</a:t>
          </a:r>
          <a:r>
            <a:rPr lang="en-US" sz="1800" i="1" dirty="0" smtClean="0"/>
            <a:t> </a:t>
          </a:r>
          <a:endParaRPr lang="en-GB" sz="1800" dirty="0"/>
        </a:p>
      </dgm:t>
    </dgm:pt>
    <dgm:pt modelId="{5ED1F912-91E7-4930-804B-701E55084174}" type="parTrans" cxnId="{11365B4F-52B1-4DA3-89B1-C1A03A844359}">
      <dgm:prSet/>
      <dgm:spPr/>
      <dgm:t>
        <a:bodyPr/>
        <a:lstStyle/>
        <a:p>
          <a:endParaRPr lang="en-US"/>
        </a:p>
      </dgm:t>
    </dgm:pt>
    <dgm:pt modelId="{FF5A268E-F192-4628-A3D1-05354B693AE2}" type="sibTrans" cxnId="{11365B4F-52B1-4DA3-89B1-C1A03A844359}">
      <dgm:prSet/>
      <dgm:spPr/>
      <dgm:t>
        <a:bodyPr/>
        <a:lstStyle/>
        <a:p>
          <a:endParaRPr lang="en-US"/>
        </a:p>
      </dgm:t>
    </dgm:pt>
    <dgm:pt modelId="{FCA94557-E166-4738-BE08-6A5120DAB46A}">
      <dgm:prSet custT="1"/>
      <dgm:spPr/>
      <dgm:t>
        <a:bodyPr/>
        <a:lstStyle/>
        <a:p>
          <a:pPr algn="l"/>
          <a:r>
            <a:rPr lang="en-US" sz="1800" dirty="0" smtClean="0"/>
            <a:t>The cerebral system (as mind) is capable of processing both the efferent or incoming input sensory information and afferent or outgoing action oriented outputs and as it follows the Guna principle of interactive transformations, it can produce a specific output despite the diversity in responses created by the permutations and combinations of the sensory inputs and the external variation in the responses.</a:t>
          </a:r>
          <a:endParaRPr lang="en-GB" sz="1800" dirty="0"/>
        </a:p>
      </dgm:t>
    </dgm:pt>
    <dgm:pt modelId="{467A4B33-0722-40D4-9081-FC1FAA4B341D}" type="parTrans" cxnId="{152D3FF7-43CD-4149-94E0-0483F11FCFBA}">
      <dgm:prSet/>
      <dgm:spPr/>
      <dgm:t>
        <a:bodyPr/>
        <a:lstStyle/>
        <a:p>
          <a:endParaRPr lang="en-US"/>
        </a:p>
      </dgm:t>
    </dgm:pt>
    <dgm:pt modelId="{781CC9E7-E897-4BE8-B380-4A1D05DCD89E}" type="sibTrans" cxnId="{152D3FF7-43CD-4149-94E0-0483F11FCFBA}">
      <dgm:prSet/>
      <dgm:spPr/>
      <dgm:t>
        <a:bodyPr/>
        <a:lstStyle/>
        <a:p>
          <a:endParaRPr lang="en-US"/>
        </a:p>
      </dgm:t>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9182825C-1039-40AE-B3D2-A3AAB9F7463A}" type="pres">
      <dgm:prSet presAssocID="{63D27B5B-96EF-4138-AAFF-437CAD81F08A}" presName="parentText" presStyleLbl="node1" presStyleIdx="0" presStyleCnt="3" custScaleX="89189" custScaleY="88965" custLinFactY="-29367" custLinFactNeighborY="-100000">
        <dgm:presLayoutVars>
          <dgm:chMax val="0"/>
          <dgm:bulletEnabled val="1"/>
        </dgm:presLayoutVars>
      </dgm:prSet>
      <dgm:spPr/>
      <dgm:t>
        <a:bodyPr/>
        <a:lstStyle/>
        <a:p>
          <a:endParaRPr lang="en-GB"/>
        </a:p>
      </dgm:t>
    </dgm:pt>
    <dgm:pt modelId="{6D7D19AC-B6F1-4C6F-9922-B80828C1455F}" type="pres">
      <dgm:prSet presAssocID="{4BE822EA-DCEE-49CB-A66A-05AE5B63B6D7}" presName="spacer" presStyleCnt="0"/>
      <dgm:spPr/>
    </dgm:pt>
    <dgm:pt modelId="{D4AF9BFD-C2C0-4E92-85F5-8BECE807E8BA}" type="pres">
      <dgm:prSet presAssocID="{FCA94557-E166-4738-BE08-6A5120DAB46A}" presName="parentText" presStyleLbl="node1" presStyleIdx="1" presStyleCnt="3" custScaleY="160374" custLinFactY="-1923" custLinFactNeighborY="-100000">
        <dgm:presLayoutVars>
          <dgm:chMax val="0"/>
          <dgm:bulletEnabled val="1"/>
        </dgm:presLayoutVars>
      </dgm:prSet>
      <dgm:spPr/>
      <dgm:t>
        <a:bodyPr/>
        <a:lstStyle/>
        <a:p>
          <a:endParaRPr lang="en-US"/>
        </a:p>
      </dgm:t>
    </dgm:pt>
    <dgm:pt modelId="{ABFE05CA-BF8C-47EE-B3ED-A741DAE4B7AD}" type="pres">
      <dgm:prSet presAssocID="{781CC9E7-E897-4BE8-B380-4A1D05DCD89E}" presName="spacer" presStyleCnt="0"/>
      <dgm:spPr/>
    </dgm:pt>
    <dgm:pt modelId="{FFFDD5C0-C0DB-4FEF-9C85-7D5196D30565}" type="pres">
      <dgm:prSet presAssocID="{E2E4F2F7-3154-44DB-AD4F-A4DEDB5E4A6F}" presName="parentText" presStyleLbl="node1" presStyleIdx="2" presStyleCnt="3" custScaleY="84534" custLinFactY="14726" custLinFactNeighborY="100000">
        <dgm:presLayoutVars>
          <dgm:chMax val="0"/>
          <dgm:bulletEnabled val="1"/>
        </dgm:presLayoutVars>
      </dgm:prSet>
      <dgm:spPr/>
      <dgm:t>
        <a:bodyPr/>
        <a:lstStyle/>
        <a:p>
          <a:endParaRPr lang="en-US"/>
        </a:p>
      </dgm:t>
    </dgm:pt>
  </dgm:ptLst>
  <dgm:cxnLst>
    <dgm:cxn modelId="{369CF9E8-4DAC-4882-B315-8D638DF890C6}" type="presOf" srcId="{63D27B5B-96EF-4138-AAFF-437CAD81F08A}" destId="{9182825C-1039-40AE-B3D2-A3AAB9F7463A}" srcOrd="0" destOrd="0" presId="urn:microsoft.com/office/officeart/2005/8/layout/vList2"/>
    <dgm:cxn modelId="{152D3FF7-43CD-4149-94E0-0483F11FCFBA}" srcId="{5725645F-A267-49DE-957C-484CF2A41437}" destId="{FCA94557-E166-4738-BE08-6A5120DAB46A}" srcOrd="1" destOrd="0" parTransId="{467A4B33-0722-40D4-9081-FC1FAA4B341D}" sibTransId="{781CC9E7-E897-4BE8-B380-4A1D05DCD89E}"/>
    <dgm:cxn modelId="{4C01D7E0-639C-4302-9D83-3EA92C0B52CE}" type="presOf" srcId="{FCA94557-E166-4738-BE08-6A5120DAB46A}" destId="{D4AF9BFD-C2C0-4E92-85F5-8BECE807E8BA}" srcOrd="0" destOrd="0" presId="urn:microsoft.com/office/officeart/2005/8/layout/vList2"/>
    <dgm:cxn modelId="{11365B4F-52B1-4DA3-89B1-C1A03A844359}" srcId="{5725645F-A267-49DE-957C-484CF2A41437}" destId="{E2E4F2F7-3154-44DB-AD4F-A4DEDB5E4A6F}" srcOrd="2" destOrd="0" parTransId="{5ED1F912-91E7-4930-804B-701E55084174}" sibTransId="{FF5A268E-F192-4628-A3D1-05354B693AE2}"/>
    <dgm:cxn modelId="{78218D08-C017-4491-883C-176E82824101}" srcId="{5725645F-A267-49DE-957C-484CF2A41437}" destId="{63D27B5B-96EF-4138-AAFF-437CAD81F08A}" srcOrd="0" destOrd="0" parTransId="{2CB592D5-3C9C-45E2-802D-568829676209}" sibTransId="{4BE822EA-DCEE-49CB-A66A-05AE5B63B6D7}"/>
    <dgm:cxn modelId="{79EA7B73-DC7E-4BBE-9DDB-40B2A1565CFD}" type="presOf" srcId="{5725645F-A267-49DE-957C-484CF2A41437}" destId="{8B27C610-70A8-43D4-A12B-A1B9F87E446A}" srcOrd="0" destOrd="0" presId="urn:microsoft.com/office/officeart/2005/8/layout/vList2"/>
    <dgm:cxn modelId="{6C1A7373-78EF-4ED0-AF99-406D874C1CC8}" type="presOf" srcId="{E2E4F2F7-3154-44DB-AD4F-A4DEDB5E4A6F}" destId="{FFFDD5C0-C0DB-4FEF-9C85-7D5196D30565}" srcOrd="0" destOrd="0" presId="urn:microsoft.com/office/officeart/2005/8/layout/vList2"/>
    <dgm:cxn modelId="{08223DD6-7D28-49B8-BBAB-08AFD2F3470E}" type="presParOf" srcId="{8B27C610-70A8-43D4-A12B-A1B9F87E446A}" destId="{9182825C-1039-40AE-B3D2-A3AAB9F7463A}" srcOrd="0" destOrd="0" presId="urn:microsoft.com/office/officeart/2005/8/layout/vList2"/>
    <dgm:cxn modelId="{064A8504-17E3-403B-A078-64DC1E451C2E}" type="presParOf" srcId="{8B27C610-70A8-43D4-A12B-A1B9F87E446A}" destId="{6D7D19AC-B6F1-4C6F-9922-B80828C1455F}" srcOrd="1" destOrd="0" presId="urn:microsoft.com/office/officeart/2005/8/layout/vList2"/>
    <dgm:cxn modelId="{63B3862E-FE64-4664-8302-A5408ED39129}" type="presParOf" srcId="{8B27C610-70A8-43D4-A12B-A1B9F87E446A}" destId="{D4AF9BFD-C2C0-4E92-85F5-8BECE807E8BA}" srcOrd="2" destOrd="0" presId="urn:microsoft.com/office/officeart/2005/8/layout/vList2"/>
    <dgm:cxn modelId="{8C7CD432-1D11-4920-91E2-1D780EEA27EC}" type="presParOf" srcId="{8B27C610-70A8-43D4-A12B-A1B9F87E446A}" destId="{ABFE05CA-BF8C-47EE-B3ED-A741DAE4B7AD}" srcOrd="3" destOrd="0" presId="urn:microsoft.com/office/officeart/2005/8/layout/vList2"/>
    <dgm:cxn modelId="{070D34FF-8838-4EE8-8055-BFB2DAF4A0AD}" type="presParOf" srcId="{8B27C610-70A8-43D4-A12B-A1B9F87E446A}" destId="{FFFDD5C0-C0DB-4FEF-9C85-7D5196D30565}"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CFAD3D82-B09D-47AF-914D-52919745872C}">
      <dgm:prSet custT="1"/>
      <dgm:spPr/>
      <dgm:t>
        <a:bodyPr/>
        <a:lstStyle/>
        <a:p>
          <a:pPr algn="ctr"/>
          <a:r>
            <a:rPr lang="hi-IN" sz="1800" dirty="0" smtClean="0"/>
            <a:t>शब्दादिषु पञ्चानाम् अलोचनमात्रमिष्यते वृत्तिः  |</a:t>
          </a:r>
          <a:r>
            <a:rPr lang="en-US" sz="1800" dirty="0" smtClean="0"/>
            <a:t>                                                     </a:t>
          </a:r>
          <a:r>
            <a:rPr lang="hi-IN" sz="1800" dirty="0" smtClean="0"/>
            <a:t>वचन अदान विहरणोत्सर्गानन्दाः च पञ्चानाम्  || १८ ||</a:t>
          </a:r>
          <a:endParaRPr lang="en-US" sz="1800" dirty="0"/>
        </a:p>
      </dgm:t>
    </dgm:pt>
    <dgm:pt modelId="{6F1D6FC5-11FE-46DF-BCD0-7A42DCA36DE2}" type="parTrans" cxnId="{63FAE127-0C41-45BA-B72E-5E4BB7FE4143}">
      <dgm:prSet/>
      <dgm:spPr/>
      <dgm:t>
        <a:bodyPr/>
        <a:lstStyle/>
        <a:p>
          <a:endParaRPr lang="en-US"/>
        </a:p>
      </dgm:t>
    </dgm:pt>
    <dgm:pt modelId="{D4A22128-9045-40EA-9D2B-52845A4EFB7C}" type="sibTrans" cxnId="{63FAE127-0C41-45BA-B72E-5E4BB7FE4143}">
      <dgm:prSet/>
      <dgm:spPr/>
      <dgm:t>
        <a:bodyPr/>
        <a:lstStyle/>
        <a:p>
          <a:endParaRPr lang="en-US"/>
        </a:p>
      </dgm:t>
    </dgm:pt>
    <dgm:pt modelId="{F3BEF5D9-7BBD-4769-ADB4-334DF4570FF5}">
      <dgm:prSet custT="1"/>
      <dgm:spPr/>
      <dgm:t>
        <a:bodyPr/>
        <a:lstStyle/>
        <a:p>
          <a:pPr algn="ctr"/>
          <a:r>
            <a:rPr lang="en-US" sz="1600" i="1" dirty="0" smtClean="0"/>
            <a:t>Notes: The principle of how the discrete vortices or quanta progressively create a sequence of levels of reactions that display the spectrum of active efferent responses from the sensory organs to the afferent responses of the organs of action in all living states. The multiplexing of sensory inputs and outputs are explained as five categories of vortex levels on an incremental basis. Like speech is an oscillatory reaction, breathing or digestion or circulatory systems are interactive states of a dual nature. Transporting or moving or transmigration is a higher order of vortex level. Finally radiation or independent transport of a quantum, as a Vikharo function. </a:t>
          </a:r>
          <a:endParaRPr lang="en-US" sz="1600" dirty="0"/>
        </a:p>
      </dgm:t>
    </dgm:pt>
    <dgm:pt modelId="{733542AC-772A-4B1E-8CF6-9C81BA2F3CA8}" type="parTrans" cxnId="{7EEC10FF-8F39-4DDF-862E-716AD88BD18F}">
      <dgm:prSet/>
      <dgm:spPr/>
      <dgm:t>
        <a:bodyPr/>
        <a:lstStyle/>
        <a:p>
          <a:endParaRPr lang="en-US"/>
        </a:p>
      </dgm:t>
    </dgm:pt>
    <dgm:pt modelId="{97CCB9FE-927A-4F0E-93D1-F1B619B7D609}" type="sibTrans" cxnId="{7EEC10FF-8F39-4DDF-862E-716AD88BD18F}">
      <dgm:prSet/>
      <dgm:spPr/>
      <dgm:t>
        <a:bodyPr/>
        <a:lstStyle/>
        <a:p>
          <a:endParaRPr lang="en-US"/>
        </a:p>
      </dgm:t>
    </dgm:pt>
    <dgm:pt modelId="{F86E2E44-2355-40F2-A101-E606178D6474}">
      <dgm:prSet custT="1"/>
      <dgm:spPr/>
      <dgm:t>
        <a:bodyPr/>
        <a:lstStyle/>
        <a:p>
          <a:pPr algn="ctr"/>
          <a:r>
            <a:rPr lang="en-US" sz="1800" dirty="0" smtClean="0"/>
            <a:t>The five types of sensory input signals are activated by discrete quantum of forces and it results in five categories of output as oscillatory, interactive, transporting, radiating and creative activities.</a:t>
          </a:r>
          <a:endParaRPr lang="en-US" sz="1800" dirty="0"/>
        </a:p>
      </dgm:t>
    </dgm:pt>
    <dgm:pt modelId="{356B853F-E526-47B3-A2DB-6DFAEE83D232}" type="parTrans" cxnId="{27FD1E84-7CE4-4D7B-9833-BF928A53E7C0}">
      <dgm:prSet/>
      <dgm:spPr/>
      <dgm:t>
        <a:bodyPr/>
        <a:lstStyle/>
        <a:p>
          <a:endParaRPr lang="en-US"/>
        </a:p>
      </dgm:t>
    </dgm:pt>
    <dgm:pt modelId="{46EF0257-EFC9-4302-943B-D75BF84139F6}" type="sibTrans" cxnId="{27FD1E84-7CE4-4D7B-9833-BF928A53E7C0}">
      <dgm:prSet/>
      <dgm:spPr/>
      <dgm:t>
        <a:bodyPr/>
        <a:lstStyle/>
        <a:p>
          <a:endParaRPr lang="en-US"/>
        </a:p>
      </dgm:t>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54F99177-2B97-419A-A9E4-DF9C619AECF6}" type="pres">
      <dgm:prSet presAssocID="{CFAD3D82-B09D-47AF-914D-52919745872C}" presName="parentText" presStyleLbl="node1" presStyleIdx="0" presStyleCnt="3" custScaleY="59854">
        <dgm:presLayoutVars>
          <dgm:chMax val="0"/>
          <dgm:bulletEnabled val="1"/>
        </dgm:presLayoutVars>
      </dgm:prSet>
      <dgm:spPr/>
      <dgm:t>
        <a:bodyPr/>
        <a:lstStyle/>
        <a:p>
          <a:endParaRPr lang="en-US"/>
        </a:p>
      </dgm:t>
    </dgm:pt>
    <dgm:pt modelId="{1BBA45E3-8E85-423D-85C2-302ECB320BD2}" type="pres">
      <dgm:prSet presAssocID="{D4A22128-9045-40EA-9D2B-52845A4EFB7C}" presName="spacer" presStyleCnt="0"/>
      <dgm:spPr/>
    </dgm:pt>
    <dgm:pt modelId="{CF36A9A4-4413-4941-B406-7CE543E0DEDD}" type="pres">
      <dgm:prSet presAssocID="{F86E2E44-2355-40F2-A101-E606178D6474}" presName="parentText" presStyleLbl="node1" presStyleIdx="1" presStyleCnt="3" custScaleY="57270" custLinFactNeighborY="-20312">
        <dgm:presLayoutVars>
          <dgm:chMax val="0"/>
          <dgm:bulletEnabled val="1"/>
        </dgm:presLayoutVars>
      </dgm:prSet>
      <dgm:spPr/>
      <dgm:t>
        <a:bodyPr/>
        <a:lstStyle/>
        <a:p>
          <a:endParaRPr lang="en-US"/>
        </a:p>
      </dgm:t>
    </dgm:pt>
    <dgm:pt modelId="{BC3A23C5-E34F-4080-B0B3-F827C1C0928C}" type="pres">
      <dgm:prSet presAssocID="{46EF0257-EFC9-4302-943B-D75BF84139F6}" presName="spacer" presStyleCnt="0"/>
      <dgm:spPr/>
    </dgm:pt>
    <dgm:pt modelId="{6028A5B1-3405-449A-846D-F1526032CF1B}" type="pres">
      <dgm:prSet presAssocID="{F3BEF5D9-7BBD-4769-ADB4-334DF4570FF5}" presName="parentText" presStyleLbl="node1" presStyleIdx="2" presStyleCnt="3" custLinFactNeighborY="-28550">
        <dgm:presLayoutVars>
          <dgm:chMax val="0"/>
          <dgm:bulletEnabled val="1"/>
        </dgm:presLayoutVars>
      </dgm:prSet>
      <dgm:spPr/>
      <dgm:t>
        <a:bodyPr/>
        <a:lstStyle/>
        <a:p>
          <a:endParaRPr lang="en-US"/>
        </a:p>
      </dgm:t>
    </dgm:pt>
  </dgm:ptLst>
  <dgm:cxnLst>
    <dgm:cxn modelId="{63FAE127-0C41-45BA-B72E-5E4BB7FE4143}" srcId="{5725645F-A267-49DE-957C-484CF2A41437}" destId="{CFAD3D82-B09D-47AF-914D-52919745872C}" srcOrd="0" destOrd="0" parTransId="{6F1D6FC5-11FE-46DF-BCD0-7A42DCA36DE2}" sibTransId="{D4A22128-9045-40EA-9D2B-52845A4EFB7C}"/>
    <dgm:cxn modelId="{66656AFF-B110-4B51-BFE1-706D1417D1CA}" type="presOf" srcId="{5725645F-A267-49DE-957C-484CF2A41437}" destId="{8B27C610-70A8-43D4-A12B-A1B9F87E446A}" srcOrd="0" destOrd="0" presId="urn:microsoft.com/office/officeart/2005/8/layout/vList2"/>
    <dgm:cxn modelId="{33BFFDDD-C379-42F6-B8B5-6DE4A7EF9913}" type="presOf" srcId="{F86E2E44-2355-40F2-A101-E606178D6474}" destId="{CF36A9A4-4413-4941-B406-7CE543E0DEDD}" srcOrd="0" destOrd="0" presId="urn:microsoft.com/office/officeart/2005/8/layout/vList2"/>
    <dgm:cxn modelId="{2AA58856-D06E-46DA-9D77-B1052A3974E0}" type="presOf" srcId="{CFAD3D82-B09D-47AF-914D-52919745872C}" destId="{54F99177-2B97-419A-A9E4-DF9C619AECF6}" srcOrd="0" destOrd="0" presId="urn:microsoft.com/office/officeart/2005/8/layout/vList2"/>
    <dgm:cxn modelId="{7EEC10FF-8F39-4DDF-862E-716AD88BD18F}" srcId="{5725645F-A267-49DE-957C-484CF2A41437}" destId="{F3BEF5D9-7BBD-4769-ADB4-334DF4570FF5}" srcOrd="2" destOrd="0" parTransId="{733542AC-772A-4B1E-8CF6-9C81BA2F3CA8}" sibTransId="{97CCB9FE-927A-4F0E-93D1-F1B619B7D609}"/>
    <dgm:cxn modelId="{27FD1E84-7CE4-4D7B-9833-BF928A53E7C0}" srcId="{5725645F-A267-49DE-957C-484CF2A41437}" destId="{F86E2E44-2355-40F2-A101-E606178D6474}" srcOrd="1" destOrd="0" parTransId="{356B853F-E526-47B3-A2DB-6DFAEE83D232}" sibTransId="{46EF0257-EFC9-4302-943B-D75BF84139F6}"/>
    <dgm:cxn modelId="{373F18A7-0D99-42B2-8064-14A29B038608}" type="presOf" srcId="{F3BEF5D9-7BBD-4769-ADB4-334DF4570FF5}" destId="{6028A5B1-3405-449A-846D-F1526032CF1B}" srcOrd="0" destOrd="0" presId="urn:microsoft.com/office/officeart/2005/8/layout/vList2"/>
    <dgm:cxn modelId="{D2C4D9B0-AB64-467E-BF65-E50126F6E251}" type="presParOf" srcId="{8B27C610-70A8-43D4-A12B-A1B9F87E446A}" destId="{54F99177-2B97-419A-A9E4-DF9C619AECF6}" srcOrd="0" destOrd="0" presId="urn:microsoft.com/office/officeart/2005/8/layout/vList2"/>
    <dgm:cxn modelId="{00D673AB-105E-4396-BAFC-8B67E946FAF4}" type="presParOf" srcId="{8B27C610-70A8-43D4-A12B-A1B9F87E446A}" destId="{1BBA45E3-8E85-423D-85C2-302ECB320BD2}" srcOrd="1" destOrd="0" presId="urn:microsoft.com/office/officeart/2005/8/layout/vList2"/>
    <dgm:cxn modelId="{6C6F32D3-96A2-4D7F-B432-E07A3A7E203B}" type="presParOf" srcId="{8B27C610-70A8-43D4-A12B-A1B9F87E446A}" destId="{CF36A9A4-4413-4941-B406-7CE543E0DEDD}" srcOrd="2" destOrd="0" presId="urn:microsoft.com/office/officeart/2005/8/layout/vList2"/>
    <dgm:cxn modelId="{8786D993-61DB-42CB-AC41-84ABB29F23F6}" type="presParOf" srcId="{8B27C610-70A8-43D4-A12B-A1B9F87E446A}" destId="{BC3A23C5-E34F-4080-B0B3-F827C1C0928C}" srcOrd="3" destOrd="0" presId="urn:microsoft.com/office/officeart/2005/8/layout/vList2"/>
    <dgm:cxn modelId="{C3F6F233-4703-4A3D-8404-DC4C7CE9726E}" type="presParOf" srcId="{8B27C610-70A8-43D4-A12B-A1B9F87E446A}" destId="{6028A5B1-3405-449A-846D-F1526032CF1B}"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EEABB366-FCB8-471F-9B04-B8917F35BB79}">
      <dgm:prSet custT="1"/>
      <dgm:spPr/>
      <dgm:t>
        <a:bodyPr/>
        <a:lstStyle/>
        <a:p>
          <a:pPr algn="ctr"/>
          <a:r>
            <a:rPr lang="hi-IN" sz="1800" dirty="0" smtClean="0"/>
            <a:t>स्व लखक्षण्यं वृत्तिस् त्रयस्य स ऎेषा भवति असामान्या |</a:t>
          </a:r>
          <a:r>
            <a:rPr lang="en-US" sz="1800" dirty="0" smtClean="0"/>
            <a:t>                                           </a:t>
          </a:r>
          <a:r>
            <a:rPr lang="hi-IN" sz="1800" dirty="0" smtClean="0"/>
            <a:t>सामन्य करण वृत्तिः प्राण आद्या वा  यवः पञ्च       || २९</a:t>
          </a:r>
          <a:endParaRPr lang="en-US" sz="1800" dirty="0"/>
        </a:p>
      </dgm:t>
    </dgm:pt>
    <dgm:pt modelId="{F33B1A3F-353C-4DC1-A1FB-F69F775C0197}" type="parTrans" cxnId="{2D2D1FFA-F5A2-4019-B441-964F0FAEB2A3}">
      <dgm:prSet/>
      <dgm:spPr/>
      <dgm:t>
        <a:bodyPr/>
        <a:lstStyle/>
        <a:p>
          <a:endParaRPr lang="en-US"/>
        </a:p>
      </dgm:t>
    </dgm:pt>
    <dgm:pt modelId="{51E9D769-9BC2-49EA-B191-DF06674BC272}" type="sibTrans" cxnId="{2D2D1FFA-F5A2-4019-B441-964F0FAEB2A3}">
      <dgm:prSet/>
      <dgm:spPr/>
      <dgm:t>
        <a:bodyPr/>
        <a:lstStyle/>
        <a:p>
          <a:endParaRPr lang="en-US"/>
        </a:p>
      </dgm:t>
    </dgm:pt>
    <dgm:pt modelId="{3E6DCCDB-26E8-4AAE-9091-D7B477149E04}">
      <dgm:prSet custT="1"/>
      <dgm:spPr/>
      <dgm:t>
        <a:bodyPr/>
        <a:lstStyle/>
        <a:p>
          <a:pPr algn="ctr"/>
          <a:r>
            <a:rPr lang="en-US" sz="1800" dirty="0" smtClean="0"/>
            <a:t>The cyclic vortex functions on self similar principles up to the third power, is non-synchronous, and yet interacts internally together in an extraordinary way.  But in the synchronous accelerated state at the fifth power it becomes a fundamental   unit of energy radiation</a:t>
          </a:r>
          <a:endParaRPr lang="en-US" sz="1800" dirty="0"/>
        </a:p>
      </dgm:t>
    </dgm:pt>
    <dgm:pt modelId="{D64A8997-DD52-432A-8915-896DA162D6A1}" type="parTrans" cxnId="{85129602-32DA-4E67-B50E-E6BEF5679292}">
      <dgm:prSet/>
      <dgm:spPr/>
    </dgm:pt>
    <dgm:pt modelId="{D2002B6D-F8D1-470B-9683-F6E6BA382F97}" type="sibTrans" cxnId="{85129602-32DA-4E67-B50E-E6BEF5679292}">
      <dgm:prSet/>
      <dgm:spPr/>
    </dgm:pt>
    <dgm:pt modelId="{51F4F1C9-B541-4786-AC8C-91E695123D6B}">
      <dgm:prSet custT="1"/>
      <dgm:spPr/>
      <dgm:t>
        <a:bodyPr/>
        <a:lstStyle/>
        <a:p>
          <a:pPr algn="ctr"/>
          <a:r>
            <a:rPr lang="en-US" sz="1800" i="1" dirty="0" smtClean="0"/>
            <a:t>Note: The principle of the formation of the vortex, quanta or photon is derived in detail. </a:t>
          </a:r>
          <a:r>
            <a:rPr lang="en-US" sz="1800" i="1" smtClean="0"/>
            <a:t>The vortex can be formed as volumetric state only at the third power or cubic state when it moves together but not as a coherent vortex. </a:t>
          </a:r>
          <a:r>
            <a:rPr lang="en-US" sz="1800" i="1" dirty="0" smtClean="0"/>
            <a:t>However when it becomes a coherently active state at the fifth power, it becomes a quantum of radiating energy.  </a:t>
          </a:r>
          <a:endParaRPr lang="en-US" sz="1800" dirty="0"/>
        </a:p>
      </dgm:t>
    </dgm:pt>
    <dgm:pt modelId="{D7E7D00E-722E-476D-95F1-7D88EC796427}" type="parTrans" cxnId="{B80118B0-666E-4C94-9503-203C9D266739}">
      <dgm:prSet/>
      <dgm:spPr/>
    </dgm:pt>
    <dgm:pt modelId="{CFE55944-44EE-41EE-81EB-283C822D441F}" type="sibTrans" cxnId="{B80118B0-666E-4C94-9503-203C9D266739}">
      <dgm:prSet/>
      <dgm:spPr/>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80F8FC30-1530-4323-8F40-8684B41EC26B}" type="pres">
      <dgm:prSet presAssocID="{EEABB366-FCB8-471F-9B04-B8917F35BB79}" presName="parentText" presStyleLbl="node1" presStyleIdx="0" presStyleCnt="3" custScaleY="81838" custLinFactY="-5593" custLinFactNeighborY="-100000">
        <dgm:presLayoutVars>
          <dgm:chMax val="0"/>
          <dgm:bulletEnabled val="1"/>
        </dgm:presLayoutVars>
      </dgm:prSet>
      <dgm:spPr/>
      <dgm:t>
        <a:bodyPr/>
        <a:lstStyle/>
        <a:p>
          <a:endParaRPr lang="en-US"/>
        </a:p>
      </dgm:t>
    </dgm:pt>
    <dgm:pt modelId="{AA45B3C8-91F0-48E0-9C8F-62EC7986E424}" type="pres">
      <dgm:prSet presAssocID="{51E9D769-9BC2-49EA-B191-DF06674BC272}" presName="spacer" presStyleCnt="0"/>
      <dgm:spPr/>
    </dgm:pt>
    <dgm:pt modelId="{8C6F866E-89E3-4043-8724-B81C06E8C8C9}" type="pres">
      <dgm:prSet presAssocID="{3E6DCCDB-26E8-4AAE-9091-D7B477149E04}" presName="parentText" presStyleLbl="node1" presStyleIdx="1" presStyleCnt="3" custLinFactNeighborY="-81487">
        <dgm:presLayoutVars>
          <dgm:chMax val="0"/>
          <dgm:bulletEnabled val="1"/>
        </dgm:presLayoutVars>
      </dgm:prSet>
      <dgm:spPr/>
      <dgm:t>
        <a:bodyPr/>
        <a:lstStyle/>
        <a:p>
          <a:endParaRPr lang="en-US"/>
        </a:p>
      </dgm:t>
    </dgm:pt>
    <dgm:pt modelId="{D0A3FD5F-6AB4-4CCD-9F85-79484416CD1D}" type="pres">
      <dgm:prSet presAssocID="{D2002B6D-F8D1-470B-9683-F6E6BA382F97}" presName="spacer" presStyleCnt="0"/>
      <dgm:spPr/>
    </dgm:pt>
    <dgm:pt modelId="{0870C27B-2A67-468E-AF28-4E756D89957E}" type="pres">
      <dgm:prSet presAssocID="{51F4F1C9-B541-4786-AC8C-91E695123D6B}" presName="parentText" presStyleLbl="node1" presStyleIdx="2" presStyleCnt="3">
        <dgm:presLayoutVars>
          <dgm:chMax val="0"/>
          <dgm:bulletEnabled val="1"/>
        </dgm:presLayoutVars>
      </dgm:prSet>
      <dgm:spPr/>
      <dgm:t>
        <a:bodyPr/>
        <a:lstStyle/>
        <a:p>
          <a:endParaRPr lang="en-US"/>
        </a:p>
      </dgm:t>
    </dgm:pt>
  </dgm:ptLst>
  <dgm:cxnLst>
    <dgm:cxn modelId="{34867FE5-9D38-4B2C-915B-93567D371C68}" type="presOf" srcId="{3E6DCCDB-26E8-4AAE-9091-D7B477149E04}" destId="{8C6F866E-89E3-4043-8724-B81C06E8C8C9}" srcOrd="0" destOrd="0" presId="urn:microsoft.com/office/officeart/2005/8/layout/vList2"/>
    <dgm:cxn modelId="{381B7D94-8814-40BF-A4F9-4611209CE3DA}" type="presOf" srcId="{EEABB366-FCB8-471F-9B04-B8917F35BB79}" destId="{80F8FC30-1530-4323-8F40-8684B41EC26B}" srcOrd="0" destOrd="0" presId="urn:microsoft.com/office/officeart/2005/8/layout/vList2"/>
    <dgm:cxn modelId="{B80118B0-666E-4C94-9503-203C9D266739}" srcId="{5725645F-A267-49DE-957C-484CF2A41437}" destId="{51F4F1C9-B541-4786-AC8C-91E695123D6B}" srcOrd="2" destOrd="0" parTransId="{D7E7D00E-722E-476D-95F1-7D88EC796427}" sibTransId="{CFE55944-44EE-41EE-81EB-283C822D441F}"/>
    <dgm:cxn modelId="{2D2D1FFA-F5A2-4019-B441-964F0FAEB2A3}" srcId="{5725645F-A267-49DE-957C-484CF2A41437}" destId="{EEABB366-FCB8-471F-9B04-B8917F35BB79}" srcOrd="0" destOrd="0" parTransId="{F33B1A3F-353C-4DC1-A1FB-F69F775C0197}" sibTransId="{51E9D769-9BC2-49EA-B191-DF06674BC272}"/>
    <dgm:cxn modelId="{076B612D-087C-468D-A724-E8E25845281A}" type="presOf" srcId="{51F4F1C9-B541-4786-AC8C-91E695123D6B}" destId="{0870C27B-2A67-468E-AF28-4E756D89957E}" srcOrd="0" destOrd="0" presId="urn:microsoft.com/office/officeart/2005/8/layout/vList2"/>
    <dgm:cxn modelId="{85129602-32DA-4E67-B50E-E6BEF5679292}" srcId="{5725645F-A267-49DE-957C-484CF2A41437}" destId="{3E6DCCDB-26E8-4AAE-9091-D7B477149E04}" srcOrd="1" destOrd="0" parTransId="{D64A8997-DD52-432A-8915-896DA162D6A1}" sibTransId="{D2002B6D-F8D1-470B-9683-F6E6BA382F97}"/>
    <dgm:cxn modelId="{E9F967C5-82DC-4B5B-B867-04AE2AD6577E}" type="presOf" srcId="{5725645F-A267-49DE-957C-484CF2A41437}" destId="{8B27C610-70A8-43D4-A12B-A1B9F87E446A}" srcOrd="0" destOrd="0" presId="urn:microsoft.com/office/officeart/2005/8/layout/vList2"/>
    <dgm:cxn modelId="{B1A4D449-BDE6-44A8-8E51-B47F6EAB273E}" type="presParOf" srcId="{8B27C610-70A8-43D4-A12B-A1B9F87E446A}" destId="{80F8FC30-1530-4323-8F40-8684B41EC26B}" srcOrd="0" destOrd="0" presId="urn:microsoft.com/office/officeart/2005/8/layout/vList2"/>
    <dgm:cxn modelId="{3A9399C1-3441-4820-830A-EDF1888D9DCB}" type="presParOf" srcId="{8B27C610-70A8-43D4-A12B-A1B9F87E446A}" destId="{AA45B3C8-91F0-48E0-9C8F-62EC7986E424}" srcOrd="1" destOrd="0" presId="urn:microsoft.com/office/officeart/2005/8/layout/vList2"/>
    <dgm:cxn modelId="{72B112AC-8EB9-4736-9E09-1AB2A8400EEE}" type="presParOf" srcId="{8B27C610-70A8-43D4-A12B-A1B9F87E446A}" destId="{8C6F866E-89E3-4043-8724-B81C06E8C8C9}" srcOrd="2" destOrd="0" presId="urn:microsoft.com/office/officeart/2005/8/layout/vList2"/>
    <dgm:cxn modelId="{50BB9135-4AA4-4AD9-85C4-F1457E0BF438}" type="presParOf" srcId="{8B27C610-70A8-43D4-A12B-A1B9F87E446A}" destId="{D0A3FD5F-6AB4-4CCD-9F85-79484416CD1D}" srcOrd="3" destOrd="0" presId="urn:microsoft.com/office/officeart/2005/8/layout/vList2"/>
    <dgm:cxn modelId="{47A1D597-9F50-4019-AF31-62EA8EBCA2A4}" type="presParOf" srcId="{8B27C610-70A8-43D4-A12B-A1B9F87E446A}" destId="{0870C27B-2A67-468E-AF28-4E756D89957E}"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18144E9E-8E8D-44E9-B337-1E75D64EE7B6}">
      <dgm:prSet custT="1"/>
      <dgm:spPr/>
      <dgm:t>
        <a:bodyPr/>
        <a:lstStyle/>
        <a:p>
          <a:pPr algn="l"/>
          <a:r>
            <a:rPr lang="en-US" sz="1600" i="1" dirty="0" smtClean="0"/>
            <a:t>Note:  A cardinal theorem that defines when, how and why a cyclic vortex becomes detectable from its previous undetectable state. The definition implies how a Vrithi or vortex at third power is undetectable but as it changes to the fourth power it forms into a sequentially moving or transmigrating vortex that can be detected and measured.(The neutrino in Physics)</a:t>
          </a:r>
          <a:endParaRPr lang="en-US" sz="1600" dirty="0"/>
        </a:p>
      </dgm:t>
    </dgm:pt>
    <dgm:pt modelId="{6D60CD12-0B3D-4278-9931-5F53A1AC076C}" type="parTrans" cxnId="{4890C66A-6A63-449C-A137-CD439975BB63}">
      <dgm:prSet/>
      <dgm:spPr/>
      <dgm:t>
        <a:bodyPr/>
        <a:lstStyle/>
        <a:p>
          <a:endParaRPr lang="en-US"/>
        </a:p>
      </dgm:t>
    </dgm:pt>
    <dgm:pt modelId="{0221A2E0-E60A-4DC6-BEB7-1EF0F91A7450}" type="sibTrans" cxnId="{4890C66A-6A63-449C-A137-CD439975BB63}">
      <dgm:prSet/>
      <dgm:spPr/>
      <dgm:t>
        <a:bodyPr/>
        <a:lstStyle/>
        <a:p>
          <a:endParaRPr lang="en-US"/>
        </a:p>
      </dgm:t>
    </dgm:pt>
    <dgm:pt modelId="{4A69F0EF-1723-4F46-AC62-33A7B387CCDA}">
      <dgm:prSet custT="1"/>
      <dgm:spPr/>
      <dgm:t>
        <a:bodyPr/>
        <a:lstStyle/>
        <a:p>
          <a:pPr algn="ctr"/>
          <a:r>
            <a:rPr lang="hi-IN" sz="1800" dirty="0" smtClean="0"/>
            <a:t>युगपच् चतुष्टयस्य तु वृत्तिः क्रमशस्  च तस्य निर्दिष्टा  |</a:t>
          </a:r>
          <a:r>
            <a:rPr lang="en-US" sz="1800" dirty="0" smtClean="0"/>
            <a:t>                                            </a:t>
          </a:r>
          <a:r>
            <a:rPr lang="hi-IN" dirty="0" smtClean="0"/>
            <a:t>दृष्टे तथापि अदृष्टे त्रयस्य तत्पूर्विका वृत्तिः             || ३० ||</a:t>
          </a:r>
          <a:endParaRPr lang="en-US" sz="1800" dirty="0"/>
        </a:p>
      </dgm:t>
    </dgm:pt>
    <dgm:pt modelId="{FB099F4C-04B3-497F-B66B-22F2708C3167}" type="parTrans" cxnId="{96C8A2D3-FAC4-4CAF-9277-C8B40B9564AA}">
      <dgm:prSet/>
      <dgm:spPr/>
      <dgm:t>
        <a:bodyPr/>
        <a:lstStyle/>
        <a:p>
          <a:endParaRPr lang="en-US"/>
        </a:p>
      </dgm:t>
    </dgm:pt>
    <dgm:pt modelId="{4E1FC2A1-D945-402F-81D6-7C4E123CCCC9}" type="sibTrans" cxnId="{96C8A2D3-FAC4-4CAF-9277-C8B40B9564AA}">
      <dgm:prSet/>
      <dgm:spPr/>
      <dgm:t>
        <a:bodyPr/>
        <a:lstStyle/>
        <a:p>
          <a:endParaRPr lang="en-US"/>
        </a:p>
      </dgm:t>
    </dgm:pt>
    <dgm:pt modelId="{61E9763F-B4B7-4B09-A225-24AB63A0CD24}">
      <dgm:prSet custT="1"/>
      <dgm:spPr/>
      <dgm:t>
        <a:bodyPr/>
        <a:lstStyle/>
        <a:p>
          <a:pPr algn="l"/>
          <a:r>
            <a:rPr lang="en-US" sz="1600" dirty="0" smtClean="0"/>
            <a:t>When the oscillatory cycle count in all directions acts simultaneously or synchronously and is raised to the 4</a:t>
          </a:r>
          <a:r>
            <a:rPr lang="en-US" sz="1600" baseline="30000" dirty="0" smtClean="0"/>
            <a:t>th</a:t>
          </a:r>
          <a:r>
            <a:rPr lang="en-US" sz="1600" dirty="0" smtClean="0"/>
            <a:t> power, a cyclic self-supporting and transmigrating Vrithi (vortex or quanta) is formed. When it acts non-synchronously or sequentially, it becomes detectable and measurable, with a degree of certainty and is thus defined. In the initiating state prior to the above, when the oscillatory count reaches the power of three and is synchronised and acts simultaneously in all directions, it is in a self supporting harmonic oscillatory state but is not detectable or observable in both the manifest and unmanifest states.</a:t>
          </a:r>
          <a:endParaRPr lang="en-US" sz="1600" dirty="0"/>
        </a:p>
      </dgm:t>
    </dgm:pt>
    <dgm:pt modelId="{3854D4AB-A0FD-425A-B311-AEE0F00907EA}" type="parTrans" cxnId="{DA5B35BD-E999-4A08-9687-863123270A77}">
      <dgm:prSet/>
      <dgm:spPr/>
      <dgm:t>
        <a:bodyPr/>
        <a:lstStyle/>
        <a:p>
          <a:endParaRPr lang="en-US"/>
        </a:p>
      </dgm:t>
    </dgm:pt>
    <dgm:pt modelId="{2DE35C2D-60AB-4F11-B595-BE5356B10207}" type="sibTrans" cxnId="{DA5B35BD-E999-4A08-9687-863123270A77}">
      <dgm:prSet/>
      <dgm:spPr/>
      <dgm:t>
        <a:bodyPr/>
        <a:lstStyle/>
        <a:p>
          <a:endParaRPr lang="en-US"/>
        </a:p>
      </dgm:t>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F79F94D4-3FE7-4031-BF7A-5C6C7A6FBE7D}" type="pres">
      <dgm:prSet presAssocID="{4A69F0EF-1723-4F46-AC62-33A7B387CCDA}" presName="parentText" presStyleLbl="node1" presStyleIdx="0" presStyleCnt="3" custScaleY="77607" custLinFactY="-25608" custLinFactNeighborY="-100000">
        <dgm:presLayoutVars>
          <dgm:chMax val="0"/>
          <dgm:bulletEnabled val="1"/>
        </dgm:presLayoutVars>
      </dgm:prSet>
      <dgm:spPr/>
      <dgm:t>
        <a:bodyPr/>
        <a:lstStyle/>
        <a:p>
          <a:endParaRPr lang="en-US"/>
        </a:p>
      </dgm:t>
    </dgm:pt>
    <dgm:pt modelId="{8448008C-5875-4973-95AA-0F1929022872}" type="pres">
      <dgm:prSet presAssocID="{4E1FC2A1-D945-402F-81D6-7C4E123CCCC9}" presName="spacer" presStyleCnt="0"/>
      <dgm:spPr/>
    </dgm:pt>
    <dgm:pt modelId="{1DFE99FF-F654-4521-BD2E-47F7A146F6B8}" type="pres">
      <dgm:prSet presAssocID="{61E9763F-B4B7-4B09-A225-24AB63A0CD24}" presName="parentText" presStyleLbl="node1" presStyleIdx="1" presStyleCnt="3" custScaleY="155931" custLinFactY="-9575" custLinFactNeighborY="-100000">
        <dgm:presLayoutVars>
          <dgm:chMax val="0"/>
          <dgm:bulletEnabled val="1"/>
        </dgm:presLayoutVars>
      </dgm:prSet>
      <dgm:spPr/>
      <dgm:t>
        <a:bodyPr/>
        <a:lstStyle/>
        <a:p>
          <a:endParaRPr lang="en-US"/>
        </a:p>
      </dgm:t>
    </dgm:pt>
    <dgm:pt modelId="{38C875D7-B496-4A51-A0FC-7BEE8B790912}" type="pres">
      <dgm:prSet presAssocID="{2DE35C2D-60AB-4F11-B595-BE5356B10207}" presName="spacer" presStyleCnt="0"/>
      <dgm:spPr/>
    </dgm:pt>
    <dgm:pt modelId="{A7950D6A-39DE-450B-9168-D516AC382106}" type="pres">
      <dgm:prSet presAssocID="{18144E9E-8E8D-44E9-B337-1E75D64EE7B6}" presName="parentText" presStyleLbl="node1" presStyleIdx="2" presStyleCnt="3" custScaleY="95764" custLinFactY="21413" custLinFactNeighborY="100000">
        <dgm:presLayoutVars>
          <dgm:chMax val="0"/>
          <dgm:bulletEnabled val="1"/>
        </dgm:presLayoutVars>
      </dgm:prSet>
      <dgm:spPr/>
      <dgm:t>
        <a:bodyPr/>
        <a:lstStyle/>
        <a:p>
          <a:endParaRPr lang="en-US"/>
        </a:p>
      </dgm:t>
    </dgm:pt>
  </dgm:ptLst>
  <dgm:cxnLst>
    <dgm:cxn modelId="{CF7691E5-0822-410E-8847-8A6AD60D7C06}" type="presOf" srcId="{18144E9E-8E8D-44E9-B337-1E75D64EE7B6}" destId="{A7950D6A-39DE-450B-9168-D516AC382106}" srcOrd="0" destOrd="0" presId="urn:microsoft.com/office/officeart/2005/8/layout/vList2"/>
    <dgm:cxn modelId="{AD4C6F3F-6C85-47DC-B072-49C20385471D}" type="presOf" srcId="{61E9763F-B4B7-4B09-A225-24AB63A0CD24}" destId="{1DFE99FF-F654-4521-BD2E-47F7A146F6B8}" srcOrd="0" destOrd="0" presId="urn:microsoft.com/office/officeart/2005/8/layout/vList2"/>
    <dgm:cxn modelId="{4890C66A-6A63-449C-A137-CD439975BB63}" srcId="{5725645F-A267-49DE-957C-484CF2A41437}" destId="{18144E9E-8E8D-44E9-B337-1E75D64EE7B6}" srcOrd="2" destOrd="0" parTransId="{6D60CD12-0B3D-4278-9931-5F53A1AC076C}" sibTransId="{0221A2E0-E60A-4DC6-BEB7-1EF0F91A7450}"/>
    <dgm:cxn modelId="{CB60809B-2D89-470E-9EE5-ED3BED604A74}" type="presOf" srcId="{4A69F0EF-1723-4F46-AC62-33A7B387CCDA}" destId="{F79F94D4-3FE7-4031-BF7A-5C6C7A6FBE7D}" srcOrd="0" destOrd="0" presId="urn:microsoft.com/office/officeart/2005/8/layout/vList2"/>
    <dgm:cxn modelId="{1FA075EA-D88F-4A5B-96CA-BEF123A8BA9E}" type="presOf" srcId="{5725645F-A267-49DE-957C-484CF2A41437}" destId="{8B27C610-70A8-43D4-A12B-A1B9F87E446A}" srcOrd="0" destOrd="0" presId="urn:microsoft.com/office/officeart/2005/8/layout/vList2"/>
    <dgm:cxn modelId="{96C8A2D3-FAC4-4CAF-9277-C8B40B9564AA}" srcId="{5725645F-A267-49DE-957C-484CF2A41437}" destId="{4A69F0EF-1723-4F46-AC62-33A7B387CCDA}" srcOrd="0" destOrd="0" parTransId="{FB099F4C-04B3-497F-B66B-22F2708C3167}" sibTransId="{4E1FC2A1-D945-402F-81D6-7C4E123CCCC9}"/>
    <dgm:cxn modelId="{DA5B35BD-E999-4A08-9687-863123270A77}" srcId="{5725645F-A267-49DE-957C-484CF2A41437}" destId="{61E9763F-B4B7-4B09-A225-24AB63A0CD24}" srcOrd="1" destOrd="0" parTransId="{3854D4AB-A0FD-425A-B311-AEE0F00907EA}" sibTransId="{2DE35C2D-60AB-4F11-B595-BE5356B10207}"/>
    <dgm:cxn modelId="{1A42EC3E-BDD2-47B3-AF80-80C21B9A7EE1}" type="presParOf" srcId="{8B27C610-70A8-43D4-A12B-A1B9F87E446A}" destId="{F79F94D4-3FE7-4031-BF7A-5C6C7A6FBE7D}" srcOrd="0" destOrd="0" presId="urn:microsoft.com/office/officeart/2005/8/layout/vList2"/>
    <dgm:cxn modelId="{E415295E-C7BE-4476-A3BA-3A474765C7FA}" type="presParOf" srcId="{8B27C610-70A8-43D4-A12B-A1B9F87E446A}" destId="{8448008C-5875-4973-95AA-0F1929022872}" srcOrd="1" destOrd="0" presId="urn:microsoft.com/office/officeart/2005/8/layout/vList2"/>
    <dgm:cxn modelId="{9A7252DC-AA7A-49C8-A4D1-AC0C7952B2BF}" type="presParOf" srcId="{8B27C610-70A8-43D4-A12B-A1B9F87E446A}" destId="{1DFE99FF-F654-4521-BD2E-47F7A146F6B8}" srcOrd="2" destOrd="0" presId="urn:microsoft.com/office/officeart/2005/8/layout/vList2"/>
    <dgm:cxn modelId="{5D16FE1F-E7AC-4264-B888-0E4A1F06A4FF}" type="presParOf" srcId="{8B27C610-70A8-43D4-A12B-A1B9F87E446A}" destId="{38C875D7-B496-4A51-A0FC-7BEE8B790912}" srcOrd="3" destOrd="0" presId="urn:microsoft.com/office/officeart/2005/8/layout/vList2"/>
    <dgm:cxn modelId="{F34B4572-D5F5-4947-A686-DB71B60AF702}" type="presParOf" srcId="{8B27C610-70A8-43D4-A12B-A1B9F87E446A}" destId="{A7950D6A-39DE-450B-9168-D516AC382106}"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FF2C38D7-9455-4994-9679-32019C7F3F1A}">
      <dgm:prSet custT="1"/>
      <dgm:spPr/>
      <dgm:t>
        <a:bodyPr/>
        <a:lstStyle/>
        <a:p>
          <a:pPr algn="ctr"/>
          <a:r>
            <a:rPr lang="hi-IN" sz="1800" dirty="0" smtClean="0"/>
            <a:t>स्वां स्वाम् प्रति  पद्यन्ते परस्पर अकूत  हेतुकं वृत्तिम्  |</a:t>
          </a:r>
          <a:r>
            <a:rPr lang="en-US" sz="1800" dirty="0" smtClean="0"/>
            <a:t>                                       </a:t>
          </a:r>
          <a:r>
            <a:rPr lang="hi-IN" sz="1800" dirty="0" smtClean="0"/>
            <a:t>पुरुषार्थ एव हेतुर् न केनचित कार्यते करणम्          || ३१  ||</a:t>
          </a:r>
          <a:endParaRPr lang="en-US" sz="1800" dirty="0"/>
        </a:p>
      </dgm:t>
    </dgm:pt>
    <dgm:pt modelId="{203F0068-D442-4BD4-BD3B-DFF58AEAE85A}" type="parTrans" cxnId="{FF3CE83D-5FA3-43BF-AB1D-621AF3E4F5B2}">
      <dgm:prSet/>
      <dgm:spPr/>
      <dgm:t>
        <a:bodyPr/>
        <a:lstStyle/>
        <a:p>
          <a:endParaRPr lang="en-US"/>
        </a:p>
      </dgm:t>
    </dgm:pt>
    <dgm:pt modelId="{6AF23BB5-6BC8-44CB-B65A-FE7C5CD1BFC8}" type="sibTrans" cxnId="{FF3CE83D-5FA3-43BF-AB1D-621AF3E4F5B2}">
      <dgm:prSet/>
      <dgm:spPr/>
      <dgm:t>
        <a:bodyPr/>
        <a:lstStyle/>
        <a:p>
          <a:endParaRPr lang="en-US"/>
        </a:p>
      </dgm:t>
    </dgm:pt>
    <dgm:pt modelId="{01623402-3245-49D6-8001-425AAECE9DA0}">
      <dgm:prSet custT="1"/>
      <dgm:spPr/>
      <dgm:t>
        <a:bodyPr/>
        <a:lstStyle/>
        <a:p>
          <a:pPr algn="ctr"/>
          <a:r>
            <a:rPr lang="en-US" sz="1400" i="1" smtClean="0"/>
            <a:t>Notes:  The oscillatory state remains in perpetual interactive state by a process of exchange of time in two modes. Self similar is a simultaneous state and self organized is a harmonic state. But the key reason by which a self potential is created is the reduction in oscillatory count at the core by merging into a dense state of simultaneous activity when all the oscillations act at the same time within a cycle. The nuclear core in the merged simultaneous state presents a negative potential of oscillatory counts reduced to single cyclic count towards which higher counts migrate. That is the only reason for an inward acceleration. This is the gravitational in ward acceleration that occurs in all bodies with a density greater than 2. There is no other cause.</a:t>
          </a:r>
          <a:endParaRPr lang="en-US" sz="1400" dirty="0"/>
        </a:p>
      </dgm:t>
    </dgm:pt>
    <dgm:pt modelId="{BF6F5111-531A-4F1D-B1B1-6C30C2D2FB0E}" type="parTrans" cxnId="{21988CFA-74AF-4C17-B0ED-400BC5C7A86F}">
      <dgm:prSet/>
      <dgm:spPr/>
    </dgm:pt>
    <dgm:pt modelId="{B31E0613-8658-4D8F-87B9-529000F9FC85}" type="sibTrans" cxnId="{21988CFA-74AF-4C17-B0ED-400BC5C7A86F}">
      <dgm:prSet/>
      <dgm:spPr/>
    </dgm:pt>
    <dgm:pt modelId="{ADFFA5A2-51C6-4975-AFEA-0DF0F0797010}">
      <dgm:prSet custT="1"/>
      <dgm:spPr/>
      <dgm:t>
        <a:bodyPr/>
        <a:lstStyle/>
        <a:p>
          <a:pPr algn="ctr"/>
          <a:r>
            <a:rPr lang="en-US" sz="1800" dirty="0" smtClean="0"/>
            <a:t>The  cyclic vortex or spherical oscillator is kept in continuous interactive exchange up to the very end (limit) only by the  nuclear or core potential  developed by the mutual  exchange of  internally  motivated and triggered self similar and self organized  impulse or force and there is no other external  potential cause.</a:t>
          </a:r>
          <a:endParaRPr lang="en-US" sz="1800" dirty="0"/>
        </a:p>
      </dgm:t>
    </dgm:pt>
    <dgm:pt modelId="{1A02C0F3-01B6-4463-AC51-929CC31A045C}" type="parTrans" cxnId="{E4D48C39-290A-46AA-B9CB-68C45F8DECFB}">
      <dgm:prSet/>
      <dgm:spPr/>
    </dgm:pt>
    <dgm:pt modelId="{9FB82450-5D79-4087-87D2-C0FAB0C739EC}" type="sibTrans" cxnId="{E4D48C39-290A-46AA-B9CB-68C45F8DECFB}">
      <dgm:prSet/>
      <dgm:spPr/>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6DD1F855-EF45-442E-AC7F-6219A8B105A9}" type="pres">
      <dgm:prSet presAssocID="{FF2C38D7-9455-4994-9679-32019C7F3F1A}" presName="parentText" presStyleLbl="node1" presStyleIdx="0" presStyleCnt="3" custScaleY="86294" custLinFactNeighborY="45085">
        <dgm:presLayoutVars>
          <dgm:chMax val="0"/>
          <dgm:bulletEnabled val="1"/>
        </dgm:presLayoutVars>
      </dgm:prSet>
      <dgm:spPr/>
      <dgm:t>
        <a:bodyPr/>
        <a:lstStyle/>
        <a:p>
          <a:endParaRPr lang="en-US"/>
        </a:p>
      </dgm:t>
    </dgm:pt>
    <dgm:pt modelId="{41CE17CD-554F-4D22-9FB8-D042804EE289}" type="pres">
      <dgm:prSet presAssocID="{6AF23BB5-6BC8-44CB-B65A-FE7C5CD1BFC8}" presName="spacer" presStyleCnt="0"/>
      <dgm:spPr/>
    </dgm:pt>
    <dgm:pt modelId="{50A67443-F86C-4505-986F-B693B8D5FF4A}" type="pres">
      <dgm:prSet presAssocID="{ADFFA5A2-51C6-4975-AFEA-0DF0F0797010}" presName="parentText" presStyleLbl="node1" presStyleIdx="1" presStyleCnt="3" custScaleY="91328" custLinFactNeighborY="5218">
        <dgm:presLayoutVars>
          <dgm:chMax val="0"/>
          <dgm:bulletEnabled val="1"/>
        </dgm:presLayoutVars>
      </dgm:prSet>
      <dgm:spPr/>
      <dgm:t>
        <a:bodyPr/>
        <a:lstStyle/>
        <a:p>
          <a:endParaRPr lang="en-US"/>
        </a:p>
      </dgm:t>
    </dgm:pt>
    <dgm:pt modelId="{73FA112C-C18E-4C0F-A181-28E9F53135E4}" type="pres">
      <dgm:prSet presAssocID="{9FB82450-5D79-4087-87D2-C0FAB0C739EC}" presName="spacer" presStyleCnt="0"/>
      <dgm:spPr/>
    </dgm:pt>
    <dgm:pt modelId="{271699CD-754D-42CB-B74E-6A51A93988C1}" type="pres">
      <dgm:prSet presAssocID="{01623402-3245-49D6-8001-425AAECE9DA0}" presName="parentText" presStyleLbl="node1" presStyleIdx="2" presStyleCnt="3">
        <dgm:presLayoutVars>
          <dgm:chMax val="0"/>
          <dgm:bulletEnabled val="1"/>
        </dgm:presLayoutVars>
      </dgm:prSet>
      <dgm:spPr/>
      <dgm:t>
        <a:bodyPr/>
        <a:lstStyle/>
        <a:p>
          <a:endParaRPr lang="en-US"/>
        </a:p>
      </dgm:t>
    </dgm:pt>
  </dgm:ptLst>
  <dgm:cxnLst>
    <dgm:cxn modelId="{B0CF9E6E-B2C6-4787-A290-579E5850B6E2}" type="presOf" srcId="{5725645F-A267-49DE-957C-484CF2A41437}" destId="{8B27C610-70A8-43D4-A12B-A1B9F87E446A}" srcOrd="0" destOrd="0" presId="urn:microsoft.com/office/officeart/2005/8/layout/vList2"/>
    <dgm:cxn modelId="{D8AE4977-B864-425C-BB81-9635447ACB17}" type="presOf" srcId="{FF2C38D7-9455-4994-9679-32019C7F3F1A}" destId="{6DD1F855-EF45-442E-AC7F-6219A8B105A9}" srcOrd="0" destOrd="0" presId="urn:microsoft.com/office/officeart/2005/8/layout/vList2"/>
    <dgm:cxn modelId="{21988CFA-74AF-4C17-B0ED-400BC5C7A86F}" srcId="{5725645F-A267-49DE-957C-484CF2A41437}" destId="{01623402-3245-49D6-8001-425AAECE9DA0}" srcOrd="2" destOrd="0" parTransId="{BF6F5111-531A-4F1D-B1B1-6C30C2D2FB0E}" sibTransId="{B31E0613-8658-4D8F-87B9-529000F9FC85}"/>
    <dgm:cxn modelId="{E4D48C39-290A-46AA-B9CB-68C45F8DECFB}" srcId="{5725645F-A267-49DE-957C-484CF2A41437}" destId="{ADFFA5A2-51C6-4975-AFEA-0DF0F0797010}" srcOrd="1" destOrd="0" parTransId="{1A02C0F3-01B6-4463-AC51-929CC31A045C}" sibTransId="{9FB82450-5D79-4087-87D2-C0FAB0C739EC}"/>
    <dgm:cxn modelId="{085B5775-5C1D-40AB-B9F6-E94A7E9DBC83}" type="presOf" srcId="{01623402-3245-49D6-8001-425AAECE9DA0}" destId="{271699CD-754D-42CB-B74E-6A51A93988C1}" srcOrd="0" destOrd="0" presId="urn:microsoft.com/office/officeart/2005/8/layout/vList2"/>
    <dgm:cxn modelId="{049A6BB2-AD04-4C81-A392-C6D1935698B7}" type="presOf" srcId="{ADFFA5A2-51C6-4975-AFEA-0DF0F0797010}" destId="{50A67443-F86C-4505-986F-B693B8D5FF4A}" srcOrd="0" destOrd="0" presId="urn:microsoft.com/office/officeart/2005/8/layout/vList2"/>
    <dgm:cxn modelId="{FF3CE83D-5FA3-43BF-AB1D-621AF3E4F5B2}" srcId="{5725645F-A267-49DE-957C-484CF2A41437}" destId="{FF2C38D7-9455-4994-9679-32019C7F3F1A}" srcOrd="0" destOrd="0" parTransId="{203F0068-D442-4BD4-BD3B-DFF58AEAE85A}" sibTransId="{6AF23BB5-6BC8-44CB-B65A-FE7C5CD1BFC8}"/>
    <dgm:cxn modelId="{48A1073E-F42D-431E-9551-5B1BEAD60117}" type="presParOf" srcId="{8B27C610-70A8-43D4-A12B-A1B9F87E446A}" destId="{6DD1F855-EF45-442E-AC7F-6219A8B105A9}" srcOrd="0" destOrd="0" presId="urn:microsoft.com/office/officeart/2005/8/layout/vList2"/>
    <dgm:cxn modelId="{CD736C87-7608-47D9-9E7E-0DC3BDA8FCC7}" type="presParOf" srcId="{8B27C610-70A8-43D4-A12B-A1B9F87E446A}" destId="{41CE17CD-554F-4D22-9FB8-D042804EE289}" srcOrd="1" destOrd="0" presId="urn:microsoft.com/office/officeart/2005/8/layout/vList2"/>
    <dgm:cxn modelId="{9B4ED079-64B7-403E-B209-AE5DE3034507}" type="presParOf" srcId="{8B27C610-70A8-43D4-A12B-A1B9F87E446A}" destId="{50A67443-F86C-4505-986F-B693B8D5FF4A}" srcOrd="2" destOrd="0" presId="urn:microsoft.com/office/officeart/2005/8/layout/vList2"/>
    <dgm:cxn modelId="{F65C9C21-92C2-4ECF-B086-045E908EB3A8}" type="presParOf" srcId="{8B27C610-70A8-43D4-A12B-A1B9F87E446A}" destId="{73FA112C-C18E-4C0F-A181-28E9F53135E4}" srcOrd="3" destOrd="0" presId="urn:microsoft.com/office/officeart/2005/8/layout/vList2"/>
    <dgm:cxn modelId="{9D4865D7-69C0-49A9-9022-8DF6864AB9E2}" type="presParOf" srcId="{8B27C610-70A8-43D4-A12B-A1B9F87E446A}" destId="{271699CD-754D-42CB-B74E-6A51A93988C1}"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C1E3A685-4C60-4C1C-AA31-03804CDFB62F}">
      <dgm:prSet custT="1"/>
      <dgm:spPr/>
      <dgm:t>
        <a:bodyPr/>
        <a:lstStyle/>
        <a:p>
          <a:pPr algn="ctr"/>
          <a:r>
            <a:rPr lang="en-US" sz="1600" i="1" dirty="0" smtClean="0"/>
            <a:t>Notes: The precise identification of the numerical value of the interactive is unparalleled in present scientific derivations in Physics. The stable value of 2 cubed = 8 is raised by the self similar value of 1+x where x = 0.618 raises 8 to 13the power and decreasing the original state of 3 the incremental value is 10. This is the increase in acceleration that creates the </a:t>
          </a:r>
          <a:r>
            <a:rPr lang="en-US" sz="1600" i="1" dirty="0" err="1" smtClean="0"/>
            <a:t>radiative</a:t>
          </a:r>
          <a:r>
            <a:rPr lang="en-US" sz="1600" i="1" dirty="0" smtClean="0"/>
            <a:t> state at 13</a:t>
          </a:r>
          <a:r>
            <a:rPr lang="en-US" sz="1600" i="1" baseline="30000" dirty="0" smtClean="0"/>
            <a:t>th</a:t>
          </a:r>
          <a:r>
            <a:rPr lang="en-US" sz="1600" i="1" dirty="0" smtClean="0"/>
            <a:t> power index and when not </a:t>
          </a:r>
          <a:r>
            <a:rPr lang="en-US" sz="1600" i="1" dirty="0" err="1" smtClean="0"/>
            <a:t>radiative</a:t>
          </a:r>
          <a:r>
            <a:rPr lang="en-US" sz="1600" i="1" dirty="0" smtClean="0"/>
            <a:t> it is also the cause of any form of acceleration including gravity. This is a landmark theorem in Physics.</a:t>
          </a:r>
          <a:endParaRPr lang="en-GB" sz="1600" dirty="0"/>
        </a:p>
      </dgm:t>
    </dgm:pt>
    <dgm:pt modelId="{62720288-E82B-40F5-B3B3-F923C23E4C53}" type="parTrans" cxnId="{7784FBBF-4FDD-4874-8804-15E48D5C48B1}">
      <dgm:prSet/>
      <dgm:spPr/>
    </dgm:pt>
    <dgm:pt modelId="{94FD8092-BC50-4588-97A9-1242B372BFAE}" type="sibTrans" cxnId="{7784FBBF-4FDD-4874-8804-15E48D5C48B1}">
      <dgm:prSet/>
      <dgm:spPr/>
    </dgm:pt>
    <dgm:pt modelId="{51EF9EBF-FB5B-424D-80AA-59E979ED679C}">
      <dgm:prSet custT="1"/>
      <dgm:spPr/>
      <dgm:t>
        <a:bodyPr/>
        <a:lstStyle/>
        <a:p>
          <a:pPr algn="ctr"/>
          <a:r>
            <a:rPr lang="hi-IN" sz="1800" dirty="0" smtClean="0"/>
            <a:t>करणं त्रयोदशविधम् तद् आहरण धारण  प्रकाशकरम्  |</a:t>
          </a:r>
          <a:r>
            <a:rPr lang="en-US" sz="1800" dirty="0" smtClean="0"/>
            <a:t>                                              </a:t>
          </a:r>
          <a:r>
            <a:rPr lang="hi-IN" dirty="0" smtClean="0"/>
            <a:t>कार्य च तस्य दशधा आहार्यं धार्यम् प्रकाश्यं          || ३२ ||</a:t>
          </a:r>
          <a:endParaRPr lang="en-GB" sz="1800" dirty="0"/>
        </a:p>
      </dgm:t>
    </dgm:pt>
    <dgm:pt modelId="{5C868AB0-A42C-4280-935D-C7BC23887212}" type="parTrans" cxnId="{5744A79D-10CC-4D46-83F1-865A6A338BDB}">
      <dgm:prSet/>
      <dgm:spPr/>
    </dgm:pt>
    <dgm:pt modelId="{E28015B4-7E4D-4A33-A5FE-572FCDC0E69F}" type="sibTrans" cxnId="{5744A79D-10CC-4D46-83F1-865A6A338BDB}">
      <dgm:prSet/>
      <dgm:spPr/>
    </dgm:pt>
    <dgm:pt modelId="{9B461F0B-B424-4E55-94BF-3FEFD0927F1C}">
      <dgm:prSet custT="1"/>
      <dgm:spPr/>
      <dgm:t>
        <a:bodyPr/>
        <a:lstStyle/>
        <a:p>
          <a:pPr algn="ctr"/>
          <a:r>
            <a:rPr lang="en-US" sz="1800" dirty="0" smtClean="0"/>
            <a:t>The potential rises to the 13</a:t>
          </a:r>
          <a:r>
            <a:rPr lang="en-US" sz="1800" baseline="30000" dirty="0" smtClean="0"/>
            <a:t>th</a:t>
          </a:r>
          <a:r>
            <a:rPr lang="en-US" sz="1800" dirty="0" smtClean="0"/>
            <a:t>. Power to accelerate superpose and radiate.   Consequently the kinetic potential rises to the 10</a:t>
          </a:r>
          <a:r>
            <a:rPr lang="en-US" sz="1800" baseline="30000" dirty="0" smtClean="0"/>
            <a:t>th</a:t>
          </a:r>
          <a:r>
            <a:rPr lang="en-US" sz="1800" dirty="0" smtClean="0"/>
            <a:t> power to accelerate, superpose and radiate.</a:t>
          </a:r>
          <a:endParaRPr lang="en-GB" sz="1800" dirty="0"/>
        </a:p>
      </dgm:t>
    </dgm:pt>
    <dgm:pt modelId="{3E7A5DF8-6098-4959-AA56-A51FAA62428B}" type="parTrans" cxnId="{23F4CDF6-8BA9-4182-BC4F-288CF6E8E793}">
      <dgm:prSet/>
      <dgm:spPr/>
    </dgm:pt>
    <dgm:pt modelId="{F506BD05-B0A2-4FB2-88C3-1050AEA12484}" type="sibTrans" cxnId="{23F4CDF6-8BA9-4182-BC4F-288CF6E8E793}">
      <dgm:prSet/>
      <dgm:spPr/>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B018BA35-2542-4A10-81F8-AABD27403E71}" type="pres">
      <dgm:prSet presAssocID="{51EF9EBF-FB5B-424D-80AA-59E979ED679C}" presName="parentText" presStyleLbl="node1" presStyleIdx="0" presStyleCnt="3">
        <dgm:presLayoutVars>
          <dgm:chMax val="0"/>
          <dgm:bulletEnabled val="1"/>
        </dgm:presLayoutVars>
      </dgm:prSet>
      <dgm:spPr/>
      <dgm:t>
        <a:bodyPr/>
        <a:lstStyle/>
        <a:p>
          <a:endParaRPr lang="en-US"/>
        </a:p>
      </dgm:t>
    </dgm:pt>
    <dgm:pt modelId="{11B5D636-1177-4ED0-B9F7-D6750BCFDC3B}" type="pres">
      <dgm:prSet presAssocID="{E28015B4-7E4D-4A33-A5FE-572FCDC0E69F}" presName="spacer" presStyleCnt="0"/>
      <dgm:spPr/>
    </dgm:pt>
    <dgm:pt modelId="{E1EF6A06-1C0C-4EDD-8968-98A1FD92292C}" type="pres">
      <dgm:prSet presAssocID="{9B461F0B-B424-4E55-94BF-3FEFD0927F1C}" presName="parentText" presStyleLbl="node1" presStyleIdx="1" presStyleCnt="3">
        <dgm:presLayoutVars>
          <dgm:chMax val="0"/>
          <dgm:bulletEnabled val="1"/>
        </dgm:presLayoutVars>
      </dgm:prSet>
      <dgm:spPr/>
      <dgm:t>
        <a:bodyPr/>
        <a:lstStyle/>
        <a:p>
          <a:endParaRPr lang="en-US"/>
        </a:p>
      </dgm:t>
    </dgm:pt>
    <dgm:pt modelId="{8112CB5D-B5EE-4805-9DA2-1BCAB39305A6}" type="pres">
      <dgm:prSet presAssocID="{F506BD05-B0A2-4FB2-88C3-1050AEA12484}" presName="spacer" presStyleCnt="0"/>
      <dgm:spPr/>
    </dgm:pt>
    <dgm:pt modelId="{E33DD01B-2E56-4F5A-90D5-9936D113B650}" type="pres">
      <dgm:prSet presAssocID="{C1E3A685-4C60-4C1C-AA31-03804CDFB62F}" presName="parentText" presStyleLbl="node1" presStyleIdx="2" presStyleCnt="3">
        <dgm:presLayoutVars>
          <dgm:chMax val="0"/>
          <dgm:bulletEnabled val="1"/>
        </dgm:presLayoutVars>
      </dgm:prSet>
      <dgm:spPr/>
      <dgm:t>
        <a:bodyPr/>
        <a:lstStyle/>
        <a:p>
          <a:endParaRPr lang="en-US"/>
        </a:p>
      </dgm:t>
    </dgm:pt>
  </dgm:ptLst>
  <dgm:cxnLst>
    <dgm:cxn modelId="{23F4CDF6-8BA9-4182-BC4F-288CF6E8E793}" srcId="{5725645F-A267-49DE-957C-484CF2A41437}" destId="{9B461F0B-B424-4E55-94BF-3FEFD0927F1C}" srcOrd="1" destOrd="0" parTransId="{3E7A5DF8-6098-4959-AA56-A51FAA62428B}" sibTransId="{F506BD05-B0A2-4FB2-88C3-1050AEA12484}"/>
    <dgm:cxn modelId="{5744A79D-10CC-4D46-83F1-865A6A338BDB}" srcId="{5725645F-A267-49DE-957C-484CF2A41437}" destId="{51EF9EBF-FB5B-424D-80AA-59E979ED679C}" srcOrd="0" destOrd="0" parTransId="{5C868AB0-A42C-4280-935D-C7BC23887212}" sibTransId="{E28015B4-7E4D-4A33-A5FE-572FCDC0E69F}"/>
    <dgm:cxn modelId="{7784FBBF-4FDD-4874-8804-15E48D5C48B1}" srcId="{5725645F-A267-49DE-957C-484CF2A41437}" destId="{C1E3A685-4C60-4C1C-AA31-03804CDFB62F}" srcOrd="2" destOrd="0" parTransId="{62720288-E82B-40F5-B3B3-F923C23E4C53}" sibTransId="{94FD8092-BC50-4588-97A9-1242B372BFAE}"/>
    <dgm:cxn modelId="{3D8BD149-0F6E-4105-8882-DC1F192B7E74}" type="presOf" srcId="{51EF9EBF-FB5B-424D-80AA-59E979ED679C}" destId="{B018BA35-2542-4A10-81F8-AABD27403E71}" srcOrd="0" destOrd="0" presId="urn:microsoft.com/office/officeart/2005/8/layout/vList2"/>
    <dgm:cxn modelId="{D7FB812F-B15D-4DF5-9A35-84820EE9AE25}" type="presOf" srcId="{C1E3A685-4C60-4C1C-AA31-03804CDFB62F}" destId="{E33DD01B-2E56-4F5A-90D5-9936D113B650}" srcOrd="0" destOrd="0" presId="urn:microsoft.com/office/officeart/2005/8/layout/vList2"/>
    <dgm:cxn modelId="{CF545765-1DD1-44AE-8FCB-5BCBE245B8C7}" type="presOf" srcId="{5725645F-A267-49DE-957C-484CF2A41437}" destId="{8B27C610-70A8-43D4-A12B-A1B9F87E446A}" srcOrd="0" destOrd="0" presId="urn:microsoft.com/office/officeart/2005/8/layout/vList2"/>
    <dgm:cxn modelId="{5E36D779-14E9-43BE-8272-9239D7A3FF01}" type="presOf" srcId="{9B461F0B-B424-4E55-94BF-3FEFD0927F1C}" destId="{E1EF6A06-1C0C-4EDD-8968-98A1FD92292C}" srcOrd="0" destOrd="0" presId="urn:microsoft.com/office/officeart/2005/8/layout/vList2"/>
    <dgm:cxn modelId="{0C716069-A25C-47F3-9862-CD664B168E04}" type="presParOf" srcId="{8B27C610-70A8-43D4-A12B-A1B9F87E446A}" destId="{B018BA35-2542-4A10-81F8-AABD27403E71}" srcOrd="0" destOrd="0" presId="urn:microsoft.com/office/officeart/2005/8/layout/vList2"/>
    <dgm:cxn modelId="{B6FC06BD-EBFA-4462-8EBD-1A36AE35FE53}" type="presParOf" srcId="{8B27C610-70A8-43D4-A12B-A1B9F87E446A}" destId="{11B5D636-1177-4ED0-B9F7-D6750BCFDC3B}" srcOrd="1" destOrd="0" presId="urn:microsoft.com/office/officeart/2005/8/layout/vList2"/>
    <dgm:cxn modelId="{0515B849-A628-4405-B2D7-A3C0D949E991}" type="presParOf" srcId="{8B27C610-70A8-43D4-A12B-A1B9F87E446A}" destId="{E1EF6A06-1C0C-4EDD-8968-98A1FD92292C}" srcOrd="2" destOrd="0" presId="urn:microsoft.com/office/officeart/2005/8/layout/vList2"/>
    <dgm:cxn modelId="{04BCD57C-54A0-4745-9FE0-7160B3F5981A}" type="presParOf" srcId="{8B27C610-70A8-43D4-A12B-A1B9F87E446A}" destId="{8112CB5D-B5EE-4805-9DA2-1BCAB39305A6}" srcOrd="3" destOrd="0" presId="urn:microsoft.com/office/officeart/2005/8/layout/vList2"/>
    <dgm:cxn modelId="{BAA9BF88-E177-4537-AABC-362FA8447A63}" type="presParOf" srcId="{8B27C610-70A8-43D4-A12B-A1B9F87E446A}" destId="{E33DD01B-2E56-4F5A-90D5-9936D113B650}"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5D81D80B-85B3-47FA-AF1C-F33E917ECB8B}">
      <dgm:prSet custT="1"/>
      <dgm:spPr/>
      <dgm:t>
        <a:bodyPr/>
        <a:lstStyle/>
        <a:p>
          <a:pPr algn="ctr"/>
          <a:r>
            <a:rPr lang="hi-IN" sz="1800" dirty="0" smtClean="0"/>
            <a:t>अन्तः करणं त्रिविधं दशधा बाह्यं त्रयस्य विषयाख्यम् |</a:t>
          </a:r>
          <a:r>
            <a:rPr lang="en-US" sz="1800" dirty="0" smtClean="0"/>
            <a:t>                                    </a:t>
          </a:r>
          <a:r>
            <a:rPr lang="hi-IN" dirty="0" smtClean="0"/>
            <a:t>साम्प्रतकालम् बाह्यं त्रिकालम् अभ्यन्तरं करणम्     || ३३ ||</a:t>
          </a:r>
          <a:endParaRPr lang="en-US" sz="1800" dirty="0"/>
        </a:p>
      </dgm:t>
    </dgm:pt>
    <dgm:pt modelId="{450C5788-914E-47D0-865B-D0A49177D9AB}" type="parTrans" cxnId="{0F8C17F5-973A-4DF2-BCED-04240BD94EF5}">
      <dgm:prSet/>
      <dgm:spPr/>
    </dgm:pt>
    <dgm:pt modelId="{ED9003DD-142C-4B5D-94A7-1C52A5F66A1F}" type="sibTrans" cxnId="{0F8C17F5-973A-4DF2-BCED-04240BD94EF5}">
      <dgm:prSet/>
      <dgm:spPr/>
    </dgm:pt>
    <dgm:pt modelId="{1E55E87F-2A0F-4B3A-8C36-F54AE2E07A7E}">
      <dgm:prSet custT="1"/>
      <dgm:spPr/>
      <dgm:t>
        <a:bodyPr/>
        <a:lstStyle/>
        <a:p>
          <a:pPr algn="ctr"/>
          <a:r>
            <a:rPr lang="en-US" sz="1800" dirty="0" smtClean="0"/>
            <a:t>The limit of bonding potential is at the third power. The externalizing factor is defined as 10</a:t>
          </a:r>
          <a:r>
            <a:rPr lang="en-US" sz="1800" baseline="30000" dirty="0" smtClean="0"/>
            <a:t>th</a:t>
          </a:r>
          <a:r>
            <a:rPr lang="en-US" sz="1800" dirty="0" smtClean="0"/>
            <a:t> power and the third power (from the 13 orders) is defined as the detectable state. If the 10</a:t>
          </a:r>
          <a:r>
            <a:rPr lang="en-US" sz="1800" baseline="30000" dirty="0" smtClean="0"/>
            <a:t>th</a:t>
          </a:r>
          <a:r>
            <a:rPr lang="en-US" sz="1800" dirty="0" smtClean="0"/>
            <a:t> power exists externally as present time the third power of time forms the internal bonding forc</a:t>
          </a:r>
          <a:r>
            <a:rPr lang="en-US" sz="2000" dirty="0" smtClean="0"/>
            <a:t>e.</a:t>
          </a:r>
          <a:endParaRPr lang="en-US" sz="2000" dirty="0"/>
        </a:p>
      </dgm:t>
    </dgm:pt>
    <dgm:pt modelId="{9389B5E6-75AD-472D-830A-E6961AA480CB}" type="parTrans" cxnId="{7838C824-13F4-43DB-BD78-CA1529ACAE37}">
      <dgm:prSet/>
      <dgm:spPr/>
      <dgm:t>
        <a:bodyPr/>
        <a:lstStyle/>
        <a:p>
          <a:endParaRPr lang="en-US"/>
        </a:p>
      </dgm:t>
    </dgm:pt>
    <dgm:pt modelId="{680C9EEC-D44C-4DA0-B3AD-479A708A64D9}" type="sibTrans" cxnId="{7838C824-13F4-43DB-BD78-CA1529ACAE37}">
      <dgm:prSet/>
      <dgm:spPr/>
      <dgm:t>
        <a:bodyPr/>
        <a:lstStyle/>
        <a:p>
          <a:endParaRPr lang="en-US"/>
        </a:p>
      </dgm:t>
    </dgm:pt>
    <dgm:pt modelId="{1E5EA429-5903-4F03-9922-2A937EE7D354}">
      <dgm:prSet custT="1"/>
      <dgm:spPr/>
      <dgm:t>
        <a:bodyPr/>
        <a:lstStyle/>
        <a:p>
          <a:pPr algn="ctr"/>
          <a:r>
            <a:rPr lang="en-US" sz="1400" i="1" dirty="0" smtClean="0"/>
            <a:t>Notes: As the 13</a:t>
          </a:r>
          <a:r>
            <a:rPr lang="en-US" sz="1400" i="1" baseline="30000" dirty="0" smtClean="0"/>
            <a:t>th</a:t>
          </a:r>
          <a:r>
            <a:rPr lang="en-US" sz="1400" i="1" dirty="0" smtClean="0"/>
            <a:t> orders from the previous theorem forms the limit this theorem defines the two states of the three orders when it transmigrates outward and inward. Outward the 10</a:t>
          </a:r>
          <a:r>
            <a:rPr lang="en-US" sz="1400" i="1" baseline="30000" dirty="0" smtClean="0"/>
            <a:t>th</a:t>
          </a:r>
          <a:r>
            <a:rPr lang="en-US" sz="1400" i="1" dirty="0" smtClean="0"/>
            <a:t> order externalizes the third order as a detectable state. Inward the 10</a:t>
          </a:r>
          <a:r>
            <a:rPr lang="en-US" sz="1400" i="1" baseline="30000" dirty="0" smtClean="0"/>
            <a:t>th</a:t>
          </a:r>
          <a:r>
            <a:rPr lang="en-US" sz="1400" i="1" dirty="0" smtClean="0"/>
            <a:t> order is in the present state while the third order internally causes the bonding action that sustains the vortex or Vrithi. The important point being emphasized is the third order is the volumetric state that expands and radiate and hence becomes detectable. Whereas in the inward direction the same volumetric third order becomes a compressive state that binds itself into a dense and centered state. An expanding volume radiates while a contracting volume binds into a dense state. This theorem is an extraordinary derivation of the holographic state that has all the qualities of a real phenomena as detected. </a:t>
          </a:r>
          <a:endParaRPr lang="en-US" sz="1400" dirty="0"/>
        </a:p>
      </dgm:t>
    </dgm:pt>
    <dgm:pt modelId="{52CAF331-DDBE-48AA-BC41-A20F758133CA}" type="parTrans" cxnId="{FCEE9A56-6F73-45C3-913A-BC3C26714DD0}">
      <dgm:prSet/>
      <dgm:spPr/>
    </dgm:pt>
    <dgm:pt modelId="{35569A49-BA02-4414-992B-938D7D4E225B}" type="sibTrans" cxnId="{FCEE9A56-6F73-45C3-913A-BC3C26714DD0}">
      <dgm:prSet/>
      <dgm:spPr/>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0430416B-8817-4E78-8A74-00FB59503DE9}" type="pres">
      <dgm:prSet presAssocID="{5D81D80B-85B3-47FA-AF1C-F33E917ECB8B}" presName="parentText" presStyleLbl="node1" presStyleIdx="0" presStyleCnt="3" custScaleY="62091" custLinFactNeighborY="-20015">
        <dgm:presLayoutVars>
          <dgm:chMax val="0"/>
          <dgm:bulletEnabled val="1"/>
        </dgm:presLayoutVars>
      </dgm:prSet>
      <dgm:spPr/>
      <dgm:t>
        <a:bodyPr/>
        <a:lstStyle/>
        <a:p>
          <a:endParaRPr lang="en-US"/>
        </a:p>
      </dgm:t>
    </dgm:pt>
    <dgm:pt modelId="{C63712CA-8E19-4539-8238-D54407A956E2}" type="pres">
      <dgm:prSet presAssocID="{ED9003DD-142C-4B5D-94A7-1C52A5F66A1F}" presName="spacer" presStyleCnt="0"/>
      <dgm:spPr/>
    </dgm:pt>
    <dgm:pt modelId="{763BDED3-F10E-4261-B30F-9A73EB500410}" type="pres">
      <dgm:prSet presAssocID="{1E55E87F-2A0F-4B3A-8C36-F54AE2E07A7E}" presName="parentText" presStyleLbl="node1" presStyleIdx="1" presStyleCnt="3" custScaleY="71195" custLinFactNeighborY="-51908">
        <dgm:presLayoutVars>
          <dgm:chMax val="0"/>
          <dgm:bulletEnabled val="1"/>
        </dgm:presLayoutVars>
      </dgm:prSet>
      <dgm:spPr/>
      <dgm:t>
        <a:bodyPr/>
        <a:lstStyle/>
        <a:p>
          <a:endParaRPr lang="en-US"/>
        </a:p>
      </dgm:t>
    </dgm:pt>
    <dgm:pt modelId="{828C9318-6933-4201-A1B8-7466227845D3}" type="pres">
      <dgm:prSet presAssocID="{680C9EEC-D44C-4DA0-B3AD-479A708A64D9}" presName="spacer" presStyleCnt="0"/>
      <dgm:spPr/>
    </dgm:pt>
    <dgm:pt modelId="{4AFD8F9B-79FA-4737-99FD-F5E18C691B44}" type="pres">
      <dgm:prSet presAssocID="{1E5EA429-5903-4F03-9922-2A937EE7D354}" presName="parentText" presStyleLbl="node1" presStyleIdx="2" presStyleCnt="3" custLinFactNeighborY="-71093">
        <dgm:presLayoutVars>
          <dgm:chMax val="0"/>
          <dgm:bulletEnabled val="1"/>
        </dgm:presLayoutVars>
      </dgm:prSet>
      <dgm:spPr/>
      <dgm:t>
        <a:bodyPr/>
        <a:lstStyle/>
        <a:p>
          <a:endParaRPr lang="en-US"/>
        </a:p>
      </dgm:t>
    </dgm:pt>
  </dgm:ptLst>
  <dgm:cxnLst>
    <dgm:cxn modelId="{0F8C17F5-973A-4DF2-BCED-04240BD94EF5}" srcId="{5725645F-A267-49DE-957C-484CF2A41437}" destId="{5D81D80B-85B3-47FA-AF1C-F33E917ECB8B}" srcOrd="0" destOrd="0" parTransId="{450C5788-914E-47D0-865B-D0A49177D9AB}" sibTransId="{ED9003DD-142C-4B5D-94A7-1C52A5F66A1F}"/>
    <dgm:cxn modelId="{90D87676-31EF-4BA0-8731-268A7D35C046}" type="presOf" srcId="{1E5EA429-5903-4F03-9922-2A937EE7D354}" destId="{4AFD8F9B-79FA-4737-99FD-F5E18C691B44}" srcOrd="0" destOrd="0" presId="urn:microsoft.com/office/officeart/2005/8/layout/vList2"/>
    <dgm:cxn modelId="{2F39996E-F11B-4FE2-BD05-CE9FE2C85753}" type="presOf" srcId="{1E55E87F-2A0F-4B3A-8C36-F54AE2E07A7E}" destId="{763BDED3-F10E-4261-B30F-9A73EB500410}" srcOrd="0" destOrd="0" presId="urn:microsoft.com/office/officeart/2005/8/layout/vList2"/>
    <dgm:cxn modelId="{7838C824-13F4-43DB-BD78-CA1529ACAE37}" srcId="{5725645F-A267-49DE-957C-484CF2A41437}" destId="{1E55E87F-2A0F-4B3A-8C36-F54AE2E07A7E}" srcOrd="1" destOrd="0" parTransId="{9389B5E6-75AD-472D-830A-E6961AA480CB}" sibTransId="{680C9EEC-D44C-4DA0-B3AD-479A708A64D9}"/>
    <dgm:cxn modelId="{944EFF5B-D5B8-4BEB-B79B-B14893A2B19C}" type="presOf" srcId="{5D81D80B-85B3-47FA-AF1C-F33E917ECB8B}" destId="{0430416B-8817-4E78-8A74-00FB59503DE9}" srcOrd="0" destOrd="0" presId="urn:microsoft.com/office/officeart/2005/8/layout/vList2"/>
    <dgm:cxn modelId="{9AE430A9-DD18-4968-A781-BC6409865151}" type="presOf" srcId="{5725645F-A267-49DE-957C-484CF2A41437}" destId="{8B27C610-70A8-43D4-A12B-A1B9F87E446A}" srcOrd="0" destOrd="0" presId="urn:microsoft.com/office/officeart/2005/8/layout/vList2"/>
    <dgm:cxn modelId="{FCEE9A56-6F73-45C3-913A-BC3C26714DD0}" srcId="{5725645F-A267-49DE-957C-484CF2A41437}" destId="{1E5EA429-5903-4F03-9922-2A937EE7D354}" srcOrd="2" destOrd="0" parTransId="{52CAF331-DDBE-48AA-BC41-A20F758133CA}" sibTransId="{35569A49-BA02-4414-992B-938D7D4E225B}"/>
    <dgm:cxn modelId="{97527344-DA6E-4B51-9B23-90D94DA517B1}" type="presParOf" srcId="{8B27C610-70A8-43D4-A12B-A1B9F87E446A}" destId="{0430416B-8817-4E78-8A74-00FB59503DE9}" srcOrd="0" destOrd="0" presId="urn:microsoft.com/office/officeart/2005/8/layout/vList2"/>
    <dgm:cxn modelId="{6D4DD2DC-EC4A-4C77-BE2F-9195FEF2B1AA}" type="presParOf" srcId="{8B27C610-70A8-43D4-A12B-A1B9F87E446A}" destId="{C63712CA-8E19-4539-8238-D54407A956E2}" srcOrd="1" destOrd="0" presId="urn:microsoft.com/office/officeart/2005/8/layout/vList2"/>
    <dgm:cxn modelId="{C825A80C-8EA9-4208-8228-B1EF09F3BF78}" type="presParOf" srcId="{8B27C610-70A8-43D4-A12B-A1B9F87E446A}" destId="{763BDED3-F10E-4261-B30F-9A73EB500410}" srcOrd="2" destOrd="0" presId="urn:microsoft.com/office/officeart/2005/8/layout/vList2"/>
    <dgm:cxn modelId="{EA8B2C3F-4048-4ECE-BA45-A6B2D10D6EB6}" type="presParOf" srcId="{8B27C610-70A8-43D4-A12B-A1B9F87E446A}" destId="{828C9318-6933-4201-A1B8-7466227845D3}" srcOrd="3" destOrd="0" presId="urn:microsoft.com/office/officeart/2005/8/layout/vList2"/>
    <dgm:cxn modelId="{2F3AF929-78F7-4ED6-BE38-55F73031C16F}" type="presParOf" srcId="{8B27C610-70A8-43D4-A12B-A1B9F87E446A}" destId="{4AFD8F9B-79FA-4737-99FD-F5E18C691B44}"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968873-BAC3-4204-B2D4-BF4B970A4757}"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GB"/>
        </a:p>
      </dgm:t>
    </dgm:pt>
    <dgm:pt modelId="{7A5C8506-1C77-4DB2-AE85-A556CACBAB41}">
      <dgm:prSet phldrT="[Text]" custT="1"/>
      <dgm:spPr/>
      <dgm:t>
        <a:bodyPr/>
        <a:lstStyle/>
        <a:p>
          <a:pPr algn="ctr"/>
          <a:endParaRPr lang="en-US" sz="2000" b="1" dirty="0" smtClean="0"/>
        </a:p>
        <a:p>
          <a:pPr algn="ctr"/>
          <a:r>
            <a:rPr lang="en-US" sz="2000" b="1" dirty="0" smtClean="0"/>
            <a:t>SANKHYA KARIKA WAS COMPOSED  BY MAHARISHI KAPILLA &amp; ITS  68 SUTRAS FORM THE CORE OF THE BHAGAVAD GITA IN CHAPTER TWO</a:t>
          </a:r>
        </a:p>
        <a:p>
          <a:pPr algn="ctr"/>
          <a:r>
            <a:rPr lang="en-US" sz="2000" b="1" dirty="0" smtClean="0"/>
            <a:t>                          </a:t>
          </a:r>
          <a:r>
            <a:rPr lang="en-US" sz="1200" b="1" dirty="0" smtClean="0"/>
            <a:t> </a:t>
          </a:r>
          <a:endParaRPr lang="en-GB" sz="1200" b="0" i="1" dirty="0"/>
        </a:p>
      </dgm:t>
    </dgm:pt>
    <dgm:pt modelId="{80D37D3D-491F-47A2-AD75-14ABC29E2C57}" type="parTrans" cxnId="{FF9D93CD-4280-4C22-9FE2-E4A3D2106239}">
      <dgm:prSet/>
      <dgm:spPr/>
      <dgm:t>
        <a:bodyPr/>
        <a:lstStyle/>
        <a:p>
          <a:endParaRPr lang="en-GB"/>
        </a:p>
      </dgm:t>
    </dgm:pt>
    <dgm:pt modelId="{5CD66FF6-0419-421A-BB12-82EDEA801A6F}" type="sibTrans" cxnId="{FF9D93CD-4280-4C22-9FE2-E4A3D2106239}">
      <dgm:prSet/>
      <dgm:spPr/>
      <dgm:t>
        <a:bodyPr/>
        <a:lstStyle/>
        <a:p>
          <a:endParaRPr lang="en-GB"/>
        </a:p>
      </dgm:t>
    </dgm:pt>
    <dgm:pt modelId="{C16CD39A-36AA-4253-A8CF-EABF20BB01DE}" type="pres">
      <dgm:prSet presAssocID="{26968873-BAC3-4204-B2D4-BF4B970A4757}" presName="linear" presStyleCnt="0">
        <dgm:presLayoutVars>
          <dgm:animLvl val="lvl"/>
          <dgm:resizeHandles val="exact"/>
        </dgm:presLayoutVars>
      </dgm:prSet>
      <dgm:spPr/>
      <dgm:t>
        <a:bodyPr/>
        <a:lstStyle/>
        <a:p>
          <a:endParaRPr lang="en-GB"/>
        </a:p>
      </dgm:t>
    </dgm:pt>
    <dgm:pt modelId="{3DDFA050-6597-45B8-BAAE-F82BF458D149}" type="pres">
      <dgm:prSet presAssocID="{7A5C8506-1C77-4DB2-AE85-A556CACBAB41}" presName="parentText" presStyleLbl="node1" presStyleIdx="0" presStyleCnt="1" custScaleY="439226" custLinFactNeighborY="2307">
        <dgm:presLayoutVars>
          <dgm:chMax val="0"/>
          <dgm:bulletEnabled val="1"/>
        </dgm:presLayoutVars>
      </dgm:prSet>
      <dgm:spPr/>
      <dgm:t>
        <a:bodyPr/>
        <a:lstStyle/>
        <a:p>
          <a:endParaRPr lang="en-GB"/>
        </a:p>
      </dgm:t>
    </dgm:pt>
  </dgm:ptLst>
  <dgm:cxnLst>
    <dgm:cxn modelId="{E4C7F6CE-8910-4E3F-913F-3D32FBE197A7}" type="presOf" srcId="{26968873-BAC3-4204-B2D4-BF4B970A4757}" destId="{C16CD39A-36AA-4253-A8CF-EABF20BB01DE}" srcOrd="0" destOrd="0" presId="urn:microsoft.com/office/officeart/2005/8/layout/vList2"/>
    <dgm:cxn modelId="{FF9D93CD-4280-4C22-9FE2-E4A3D2106239}" srcId="{26968873-BAC3-4204-B2D4-BF4B970A4757}" destId="{7A5C8506-1C77-4DB2-AE85-A556CACBAB41}" srcOrd="0" destOrd="0" parTransId="{80D37D3D-491F-47A2-AD75-14ABC29E2C57}" sibTransId="{5CD66FF6-0419-421A-BB12-82EDEA801A6F}"/>
    <dgm:cxn modelId="{7AC3AC56-A935-4750-9D4C-F536D79F829B}" type="presOf" srcId="{7A5C8506-1C77-4DB2-AE85-A556CACBAB41}" destId="{3DDFA050-6597-45B8-BAAE-F82BF458D149}" srcOrd="0" destOrd="0" presId="urn:microsoft.com/office/officeart/2005/8/layout/vList2"/>
    <dgm:cxn modelId="{8B6256B4-BA0E-445F-999D-FAA1F8637C61}" type="presParOf" srcId="{C16CD39A-36AA-4253-A8CF-EABF20BB01DE}" destId="{3DDFA050-6597-45B8-BAAE-F82BF458D149}" srcOrd="0" destOrd="0" presId="urn:microsoft.com/office/officeart/2005/8/layout/vList2"/>
  </dgm:cxnLst>
  <dgm:bg/>
  <dgm:whole/>
  <dgm:extLst>
    <a:ext uri="http://schemas.microsoft.com/office/drawing/2008/diagram">
      <dsp:dataModelExt xmlns:dsp="http://schemas.microsoft.com/office/drawing/2008/diagram" xmlns="" relId="rId1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3945DD3-3472-4238-BE6F-F76F5F7CFB6F}">
      <dgm:prSet custT="1"/>
      <dgm:spPr/>
      <dgm:t>
        <a:bodyPr/>
        <a:lstStyle/>
        <a:p>
          <a:pPr algn="ctr"/>
          <a:r>
            <a:rPr lang="en-US" sz="1600" i="1" dirty="0" smtClean="0"/>
            <a:t>Notes: While it may seem to be only referring to human sensory responses, objectivity requires that these definitions apply to the entire spectrum of manifestation like animals, birds, insects, plants and all independent entities that have the analytical and organizing power to use this potential.</a:t>
          </a:r>
          <a:endParaRPr lang="en-US" sz="1600" dirty="0"/>
        </a:p>
      </dgm:t>
    </dgm:pt>
    <dgm:pt modelId="{55B87002-4804-454A-AC44-AC97E24FC61A}" type="parTrans" cxnId="{12D02739-753D-4146-81C6-23C491907C83}">
      <dgm:prSet/>
      <dgm:spPr/>
    </dgm:pt>
    <dgm:pt modelId="{1602BC1D-485D-42A6-99AF-F3A1C77117FB}" type="sibTrans" cxnId="{12D02739-753D-4146-81C6-23C491907C83}">
      <dgm:prSet/>
      <dgm:spPr/>
    </dgm:pt>
    <dgm:pt modelId="{95667192-1EE9-4F74-B6DC-E0C7ED9A3A54}">
      <dgm:prSet custT="1"/>
      <dgm:spPr/>
      <dgm:t>
        <a:bodyPr/>
        <a:lstStyle/>
        <a:p>
          <a:pPr algn="ctr"/>
          <a:r>
            <a:rPr lang="hi-IN" sz="1800" dirty="0" smtClean="0"/>
            <a:t>बुद्धि इन्द्रियाणि तेषाम् पञ्च विशेष अविशेषयाणि |</a:t>
          </a:r>
          <a:r>
            <a:rPr lang="en-US" sz="1800" dirty="0" smtClean="0"/>
            <a:t>                                              </a:t>
          </a:r>
          <a:r>
            <a:rPr lang="hi-IN" dirty="0" smtClean="0"/>
            <a:t>वाग्भवति शब्दविषया शेषाणि तु पञ्चविषयाणि   ||३४||</a:t>
          </a:r>
          <a:endParaRPr lang="en-US" sz="1800" dirty="0"/>
        </a:p>
      </dgm:t>
    </dgm:pt>
    <dgm:pt modelId="{1539999F-59E2-49D0-B469-747293F330DC}" type="parTrans" cxnId="{CC2931F9-D718-4B14-A5C1-708C7C5BBD20}">
      <dgm:prSet/>
      <dgm:spPr/>
    </dgm:pt>
    <dgm:pt modelId="{519AC39E-1B48-46C9-9A0C-0B13D84E27D1}" type="sibTrans" cxnId="{CC2931F9-D718-4B14-A5C1-708C7C5BBD20}">
      <dgm:prSet/>
      <dgm:spPr/>
    </dgm:pt>
    <dgm:pt modelId="{8C4A6E61-278F-462B-A2E2-003DD42106B7}">
      <dgm:prSet custT="1"/>
      <dgm:spPr/>
      <dgm:t>
        <a:bodyPr/>
        <a:lstStyle/>
        <a:p>
          <a:pPr algn="ctr"/>
          <a:r>
            <a:rPr lang="en-US" sz="1800" dirty="0" smtClean="0"/>
            <a:t>The will or internal potential to act comprises a spectrum of five sensory responses of both types as sensing and reacting. Speech forms are related to sound vibrations while the remaining is related to the entire five sensory response spectrums.</a:t>
          </a:r>
          <a:endParaRPr lang="en-US" sz="1800" dirty="0"/>
        </a:p>
      </dgm:t>
    </dgm:pt>
    <dgm:pt modelId="{EB80752B-207D-44CC-B532-3AFE1BF0224D}" type="parTrans" cxnId="{23A728B8-AEF4-478C-A8EC-965B9DE6576F}">
      <dgm:prSet/>
      <dgm:spPr/>
    </dgm:pt>
    <dgm:pt modelId="{8B6FE372-B446-41C8-9F3E-5F0FAE54768C}" type="sibTrans" cxnId="{23A728B8-AEF4-478C-A8EC-965B9DE6576F}">
      <dgm:prSet/>
      <dgm:spPr/>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A56DC58E-B8D1-4583-B3A3-ECA1F60080E8}" type="pres">
      <dgm:prSet presAssocID="{95667192-1EE9-4F74-B6DC-E0C7ED9A3A54}" presName="parentText" presStyleLbl="node1" presStyleIdx="0" presStyleCnt="3" custLinFactNeighborY="16667">
        <dgm:presLayoutVars>
          <dgm:chMax val="0"/>
          <dgm:bulletEnabled val="1"/>
        </dgm:presLayoutVars>
      </dgm:prSet>
      <dgm:spPr/>
      <dgm:t>
        <a:bodyPr/>
        <a:lstStyle/>
        <a:p>
          <a:endParaRPr lang="en-US"/>
        </a:p>
      </dgm:t>
    </dgm:pt>
    <dgm:pt modelId="{8E6AD790-F43D-4677-8A62-C7C19A7CC46E}" type="pres">
      <dgm:prSet presAssocID="{519AC39E-1B48-46C9-9A0C-0B13D84E27D1}" presName="spacer" presStyleCnt="0"/>
      <dgm:spPr/>
    </dgm:pt>
    <dgm:pt modelId="{1D5C3B93-C07D-4BC6-90CC-F7E4ED9F8BAC}" type="pres">
      <dgm:prSet presAssocID="{8C4A6E61-278F-462B-A2E2-003DD42106B7}" presName="parentText" presStyleLbl="node1" presStyleIdx="1" presStyleCnt="3">
        <dgm:presLayoutVars>
          <dgm:chMax val="0"/>
          <dgm:bulletEnabled val="1"/>
        </dgm:presLayoutVars>
      </dgm:prSet>
      <dgm:spPr/>
      <dgm:t>
        <a:bodyPr/>
        <a:lstStyle/>
        <a:p>
          <a:endParaRPr lang="en-US"/>
        </a:p>
      </dgm:t>
    </dgm:pt>
    <dgm:pt modelId="{9B2A16A5-34DA-445B-A629-A52C971E5D5C}" type="pres">
      <dgm:prSet presAssocID="{8B6FE372-B446-41C8-9F3E-5F0FAE54768C}" presName="spacer" presStyleCnt="0"/>
      <dgm:spPr/>
    </dgm:pt>
    <dgm:pt modelId="{D98473DD-C1B2-465A-969C-B32011DC1731}" type="pres">
      <dgm:prSet presAssocID="{63945DD3-3472-4238-BE6F-F76F5F7CFB6F}" presName="parentText" presStyleLbl="node1" presStyleIdx="2" presStyleCnt="3">
        <dgm:presLayoutVars>
          <dgm:chMax val="0"/>
          <dgm:bulletEnabled val="1"/>
        </dgm:presLayoutVars>
      </dgm:prSet>
      <dgm:spPr/>
      <dgm:t>
        <a:bodyPr/>
        <a:lstStyle/>
        <a:p>
          <a:endParaRPr lang="en-US"/>
        </a:p>
      </dgm:t>
    </dgm:pt>
  </dgm:ptLst>
  <dgm:cxnLst>
    <dgm:cxn modelId="{12D02739-753D-4146-81C6-23C491907C83}" srcId="{5725645F-A267-49DE-957C-484CF2A41437}" destId="{63945DD3-3472-4238-BE6F-F76F5F7CFB6F}" srcOrd="2" destOrd="0" parTransId="{55B87002-4804-454A-AC44-AC97E24FC61A}" sibTransId="{1602BC1D-485D-42A6-99AF-F3A1C77117FB}"/>
    <dgm:cxn modelId="{B5281B96-683E-4247-8A36-54FC58D7E558}" type="presOf" srcId="{5725645F-A267-49DE-957C-484CF2A41437}" destId="{8B27C610-70A8-43D4-A12B-A1B9F87E446A}" srcOrd="0" destOrd="0" presId="urn:microsoft.com/office/officeart/2005/8/layout/vList2"/>
    <dgm:cxn modelId="{2BC50D88-D313-41FB-AFD1-2594ED02BEE0}" type="presOf" srcId="{8C4A6E61-278F-462B-A2E2-003DD42106B7}" destId="{1D5C3B93-C07D-4BC6-90CC-F7E4ED9F8BAC}" srcOrd="0" destOrd="0" presId="urn:microsoft.com/office/officeart/2005/8/layout/vList2"/>
    <dgm:cxn modelId="{04C2EB7B-F5F1-4620-BF79-9FB0EABE141A}" type="presOf" srcId="{95667192-1EE9-4F74-B6DC-E0C7ED9A3A54}" destId="{A56DC58E-B8D1-4583-B3A3-ECA1F60080E8}" srcOrd="0" destOrd="0" presId="urn:microsoft.com/office/officeart/2005/8/layout/vList2"/>
    <dgm:cxn modelId="{23A728B8-AEF4-478C-A8EC-965B9DE6576F}" srcId="{5725645F-A267-49DE-957C-484CF2A41437}" destId="{8C4A6E61-278F-462B-A2E2-003DD42106B7}" srcOrd="1" destOrd="0" parTransId="{EB80752B-207D-44CC-B532-3AFE1BF0224D}" sibTransId="{8B6FE372-B446-41C8-9F3E-5F0FAE54768C}"/>
    <dgm:cxn modelId="{CC2931F9-D718-4B14-A5C1-708C7C5BBD20}" srcId="{5725645F-A267-49DE-957C-484CF2A41437}" destId="{95667192-1EE9-4F74-B6DC-E0C7ED9A3A54}" srcOrd="0" destOrd="0" parTransId="{1539999F-59E2-49D0-B469-747293F330DC}" sibTransId="{519AC39E-1B48-46C9-9A0C-0B13D84E27D1}"/>
    <dgm:cxn modelId="{53DE8126-AE14-43A3-AF27-9F594E4AFC54}" type="presOf" srcId="{63945DD3-3472-4238-BE6F-F76F5F7CFB6F}" destId="{D98473DD-C1B2-465A-969C-B32011DC1731}" srcOrd="0" destOrd="0" presId="urn:microsoft.com/office/officeart/2005/8/layout/vList2"/>
    <dgm:cxn modelId="{5AA787D0-0F39-44B6-8E88-9ECEB15A5F65}" type="presParOf" srcId="{8B27C610-70A8-43D4-A12B-A1B9F87E446A}" destId="{A56DC58E-B8D1-4583-B3A3-ECA1F60080E8}" srcOrd="0" destOrd="0" presId="urn:microsoft.com/office/officeart/2005/8/layout/vList2"/>
    <dgm:cxn modelId="{EA5627DF-8AD5-4632-BACB-C504238CACBB}" type="presParOf" srcId="{8B27C610-70A8-43D4-A12B-A1B9F87E446A}" destId="{8E6AD790-F43D-4677-8A62-C7C19A7CC46E}" srcOrd="1" destOrd="0" presId="urn:microsoft.com/office/officeart/2005/8/layout/vList2"/>
    <dgm:cxn modelId="{4F5188EF-0F16-4E41-AD6A-2EB7B267F00D}" type="presParOf" srcId="{8B27C610-70A8-43D4-A12B-A1B9F87E446A}" destId="{1D5C3B93-C07D-4BC6-90CC-F7E4ED9F8BAC}" srcOrd="2" destOrd="0" presId="urn:microsoft.com/office/officeart/2005/8/layout/vList2"/>
    <dgm:cxn modelId="{44A8A940-0081-4540-8B3E-14167DD2F6AB}" type="presParOf" srcId="{8B27C610-70A8-43D4-A12B-A1B9F87E446A}" destId="{9B2A16A5-34DA-445B-A629-A52C971E5D5C}" srcOrd="3" destOrd="0" presId="urn:microsoft.com/office/officeart/2005/8/layout/vList2"/>
    <dgm:cxn modelId="{D9CB46CB-CC60-4D45-81C0-A3C4D474A1EC}" type="presParOf" srcId="{8B27C610-70A8-43D4-A12B-A1B9F87E446A}" destId="{D98473DD-C1B2-465A-969C-B32011DC1731}"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4C4E17F0-A330-4C7A-AC80-BE9EBC6B6EDC}">
      <dgm:prSet custT="1"/>
      <dgm:spPr/>
      <dgm:t>
        <a:bodyPr/>
        <a:lstStyle/>
        <a:p>
          <a:pPr algn="ctr"/>
          <a:r>
            <a:rPr lang="en-US" sz="1400" i="1" dirty="0" smtClean="0"/>
            <a:t>Notes: The field is a real medium built up of elemental dynamic states following the rules of volumetric form and time. The point or center of a special form must be created by a dynamic activity. When all the active states gravitate inwards towards a centre these compress into a dense form of the third order. These third order elemental point form becomes the medium to create forms of other orders of activity or interaction. It is a fundamental theorem defining the parameters that make it accountable, detectable and usable.</a:t>
          </a:r>
          <a:endParaRPr lang="en-US" sz="1400" dirty="0"/>
        </a:p>
      </dgm:t>
    </dgm:pt>
    <dgm:pt modelId="{43FFDA7E-BFF1-4BDA-B13D-3C3FFB323CBE}" type="parTrans" cxnId="{48C7140C-03F5-4E4E-842D-FDD96B2F931D}">
      <dgm:prSet/>
      <dgm:spPr/>
    </dgm:pt>
    <dgm:pt modelId="{9AC3E115-0F95-413F-9858-ECEC383A0ABF}" type="sibTrans" cxnId="{48C7140C-03F5-4E4E-842D-FDD96B2F931D}">
      <dgm:prSet/>
      <dgm:spPr/>
    </dgm:pt>
    <dgm:pt modelId="{8C593698-38B7-4261-BA53-7895B475DB0B}">
      <dgm:prSet custT="1"/>
      <dgm:spPr/>
      <dgm:t>
        <a:bodyPr/>
        <a:lstStyle/>
        <a:p>
          <a:pPr algn="ctr"/>
          <a:r>
            <a:rPr lang="hi-IN" sz="1800" dirty="0" smtClean="0"/>
            <a:t>स अन्तः करण बुद्धिः सर्वं  विषयम् अवगाहते यस्मात् |</a:t>
          </a:r>
          <a:r>
            <a:rPr lang="en-US" sz="1800" dirty="0" smtClean="0"/>
            <a:t>                                         </a:t>
          </a:r>
          <a:r>
            <a:rPr lang="hi-IN" dirty="0" smtClean="0"/>
            <a:t>तस्मात् त्रिविधं करणं द्वारि द्वाराणि शेषाणि           || ३५ ||</a:t>
          </a:r>
          <a:endParaRPr lang="en-US" sz="1800" dirty="0"/>
        </a:p>
      </dgm:t>
    </dgm:pt>
    <dgm:pt modelId="{E339B1BA-7CCF-4879-B8F6-65FD4FADCFB9}" type="parTrans" cxnId="{0192402B-AEEC-44C1-8BF1-9893AE8F2DF7}">
      <dgm:prSet/>
      <dgm:spPr/>
    </dgm:pt>
    <dgm:pt modelId="{17FA9A7C-A55E-4DCF-AE48-798BA6BD1993}" type="sibTrans" cxnId="{0192402B-AEEC-44C1-8BF1-9893AE8F2DF7}">
      <dgm:prSet/>
      <dgm:spPr/>
    </dgm:pt>
    <dgm:pt modelId="{2A5D2C80-9470-4549-A862-C54A9FCE4BD3}">
      <dgm:prSet custT="1"/>
      <dgm:spPr/>
      <dgm:t>
        <a:bodyPr/>
        <a:lstStyle/>
        <a:p>
          <a:pPr algn="ctr"/>
          <a:r>
            <a:rPr lang="en-US" sz="1800" dirty="0" smtClean="0"/>
            <a:t>At the point when all  measurable interactions plunge to its limit and form a coherent bond it is a, measure of the effort involved and therefore the third power of this bond forms the base or medium,  the remaining powers of interaction use this as medium.</a:t>
          </a:r>
          <a:endParaRPr lang="en-US" sz="1800" dirty="0"/>
        </a:p>
      </dgm:t>
    </dgm:pt>
    <dgm:pt modelId="{059A36C6-6663-4F2B-9544-2C5B5CC51DD8}" type="parTrans" cxnId="{468E42CD-A07E-43A5-A8E5-24D21ABDE36D}">
      <dgm:prSet/>
      <dgm:spPr/>
    </dgm:pt>
    <dgm:pt modelId="{9E2AB039-FB4D-4C30-86CD-8A5A10EF815A}" type="sibTrans" cxnId="{468E42CD-A07E-43A5-A8E5-24D21ABDE36D}">
      <dgm:prSet/>
      <dgm:spPr/>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4E51456B-5874-4B59-9B91-1E3A7F68B01A}" type="pres">
      <dgm:prSet presAssocID="{8C593698-38B7-4261-BA53-7895B475DB0B}" presName="parentText" presStyleLbl="node1" presStyleIdx="0" presStyleCnt="3">
        <dgm:presLayoutVars>
          <dgm:chMax val="0"/>
          <dgm:bulletEnabled val="1"/>
        </dgm:presLayoutVars>
      </dgm:prSet>
      <dgm:spPr/>
      <dgm:t>
        <a:bodyPr/>
        <a:lstStyle/>
        <a:p>
          <a:endParaRPr lang="en-US"/>
        </a:p>
      </dgm:t>
    </dgm:pt>
    <dgm:pt modelId="{92FE2858-2F02-40E1-86DA-1B67AED93224}" type="pres">
      <dgm:prSet presAssocID="{17FA9A7C-A55E-4DCF-AE48-798BA6BD1993}" presName="spacer" presStyleCnt="0"/>
      <dgm:spPr/>
    </dgm:pt>
    <dgm:pt modelId="{3F5BB6DD-E533-4CE0-A2F0-56DFEBE67950}" type="pres">
      <dgm:prSet presAssocID="{2A5D2C80-9470-4549-A862-C54A9FCE4BD3}" presName="parentText" presStyleLbl="node1" presStyleIdx="1" presStyleCnt="3">
        <dgm:presLayoutVars>
          <dgm:chMax val="0"/>
          <dgm:bulletEnabled val="1"/>
        </dgm:presLayoutVars>
      </dgm:prSet>
      <dgm:spPr/>
      <dgm:t>
        <a:bodyPr/>
        <a:lstStyle/>
        <a:p>
          <a:endParaRPr lang="en-US"/>
        </a:p>
      </dgm:t>
    </dgm:pt>
    <dgm:pt modelId="{7A83CC3A-C93D-4A05-9ABD-64562E9DAC31}" type="pres">
      <dgm:prSet presAssocID="{9E2AB039-FB4D-4C30-86CD-8A5A10EF815A}" presName="spacer" presStyleCnt="0"/>
      <dgm:spPr/>
    </dgm:pt>
    <dgm:pt modelId="{A2ECA199-A51C-45FA-869A-45D2B75D3B5C}" type="pres">
      <dgm:prSet presAssocID="{4C4E17F0-A330-4C7A-AC80-BE9EBC6B6EDC}" presName="parentText" presStyleLbl="node1" presStyleIdx="2" presStyleCnt="3">
        <dgm:presLayoutVars>
          <dgm:chMax val="0"/>
          <dgm:bulletEnabled val="1"/>
        </dgm:presLayoutVars>
      </dgm:prSet>
      <dgm:spPr/>
      <dgm:t>
        <a:bodyPr/>
        <a:lstStyle/>
        <a:p>
          <a:endParaRPr lang="en-US"/>
        </a:p>
      </dgm:t>
    </dgm:pt>
  </dgm:ptLst>
  <dgm:cxnLst>
    <dgm:cxn modelId="{8D4CA9CD-B545-40BD-B50B-F1013D3B175F}" type="presOf" srcId="{8C593698-38B7-4261-BA53-7895B475DB0B}" destId="{4E51456B-5874-4B59-9B91-1E3A7F68B01A}" srcOrd="0" destOrd="0" presId="urn:microsoft.com/office/officeart/2005/8/layout/vList2"/>
    <dgm:cxn modelId="{468E42CD-A07E-43A5-A8E5-24D21ABDE36D}" srcId="{5725645F-A267-49DE-957C-484CF2A41437}" destId="{2A5D2C80-9470-4549-A862-C54A9FCE4BD3}" srcOrd="1" destOrd="0" parTransId="{059A36C6-6663-4F2B-9544-2C5B5CC51DD8}" sibTransId="{9E2AB039-FB4D-4C30-86CD-8A5A10EF815A}"/>
    <dgm:cxn modelId="{48C7140C-03F5-4E4E-842D-FDD96B2F931D}" srcId="{5725645F-A267-49DE-957C-484CF2A41437}" destId="{4C4E17F0-A330-4C7A-AC80-BE9EBC6B6EDC}" srcOrd="2" destOrd="0" parTransId="{43FFDA7E-BFF1-4BDA-B13D-3C3FFB323CBE}" sibTransId="{9AC3E115-0F95-413F-9858-ECEC383A0ABF}"/>
    <dgm:cxn modelId="{0192402B-AEEC-44C1-8BF1-9893AE8F2DF7}" srcId="{5725645F-A267-49DE-957C-484CF2A41437}" destId="{8C593698-38B7-4261-BA53-7895B475DB0B}" srcOrd="0" destOrd="0" parTransId="{E339B1BA-7CCF-4879-B8F6-65FD4FADCFB9}" sibTransId="{17FA9A7C-A55E-4DCF-AE48-798BA6BD1993}"/>
    <dgm:cxn modelId="{FD2187D0-15F3-4270-861F-311EEAF548E1}" type="presOf" srcId="{5725645F-A267-49DE-957C-484CF2A41437}" destId="{8B27C610-70A8-43D4-A12B-A1B9F87E446A}" srcOrd="0" destOrd="0" presId="urn:microsoft.com/office/officeart/2005/8/layout/vList2"/>
    <dgm:cxn modelId="{52002117-4402-4C4D-B7FB-E90EF6206549}" type="presOf" srcId="{2A5D2C80-9470-4549-A862-C54A9FCE4BD3}" destId="{3F5BB6DD-E533-4CE0-A2F0-56DFEBE67950}" srcOrd="0" destOrd="0" presId="urn:microsoft.com/office/officeart/2005/8/layout/vList2"/>
    <dgm:cxn modelId="{3895692D-55AF-4689-8441-A83A8B523813}" type="presOf" srcId="{4C4E17F0-A330-4C7A-AC80-BE9EBC6B6EDC}" destId="{A2ECA199-A51C-45FA-869A-45D2B75D3B5C}" srcOrd="0" destOrd="0" presId="urn:microsoft.com/office/officeart/2005/8/layout/vList2"/>
    <dgm:cxn modelId="{DE3B0C23-303B-4F56-947F-C8FB73533F1D}" type="presParOf" srcId="{8B27C610-70A8-43D4-A12B-A1B9F87E446A}" destId="{4E51456B-5874-4B59-9B91-1E3A7F68B01A}" srcOrd="0" destOrd="0" presId="urn:microsoft.com/office/officeart/2005/8/layout/vList2"/>
    <dgm:cxn modelId="{C5493CB0-2DB7-4E7B-B939-000AFB47DBA8}" type="presParOf" srcId="{8B27C610-70A8-43D4-A12B-A1B9F87E446A}" destId="{92FE2858-2F02-40E1-86DA-1B67AED93224}" srcOrd="1" destOrd="0" presId="urn:microsoft.com/office/officeart/2005/8/layout/vList2"/>
    <dgm:cxn modelId="{07C504CD-469C-49B3-9A84-891CB7C69FB5}" type="presParOf" srcId="{8B27C610-70A8-43D4-A12B-A1B9F87E446A}" destId="{3F5BB6DD-E533-4CE0-A2F0-56DFEBE67950}" srcOrd="2" destOrd="0" presId="urn:microsoft.com/office/officeart/2005/8/layout/vList2"/>
    <dgm:cxn modelId="{4E719762-6B44-4FC1-85BC-01CBD6A76568}" type="presParOf" srcId="{8B27C610-70A8-43D4-A12B-A1B9F87E446A}" destId="{7A83CC3A-C93D-4A05-9ABD-64562E9DAC31}" srcOrd="3" destOrd="0" presId="urn:microsoft.com/office/officeart/2005/8/layout/vList2"/>
    <dgm:cxn modelId="{42175DB8-75F7-415A-9765-6E43E209F67B}" type="presParOf" srcId="{8B27C610-70A8-43D4-A12B-A1B9F87E446A}" destId="{A2ECA199-A51C-45FA-869A-45D2B75D3B5C}"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8B1F9DC0-BDEC-47C2-86B1-3AEF9F3E51F4}">
      <dgm:prSet custT="1"/>
      <dgm:spPr/>
      <dgm:t>
        <a:bodyPr/>
        <a:lstStyle/>
        <a:p>
          <a:pPr algn="ctr"/>
          <a:r>
            <a:rPr lang="en-US" sz="1400" i="1" dirty="0" smtClean="0"/>
            <a:t>Notes: Landmark theorem on the radiation of light. The potential of the nuclear core or </a:t>
          </a:r>
          <a:r>
            <a:rPr lang="en-US" sz="1400" i="1" dirty="0" err="1" smtClean="0"/>
            <a:t>Purasha</a:t>
          </a:r>
          <a:r>
            <a:rPr lang="en-US" sz="1400" i="1" dirty="0" smtClean="0"/>
            <a:t> potential is the motivating cause of the interactive Guna exchange sequence which initiates the transmigration of Light radiation and the same potential sustains the transmigration process till the end of its limit. The logic here is that the interaction in the medium continues to create the light radiation process from point to point till it reaches the end and is unlike the concept in Physics.</a:t>
          </a:r>
          <a:endParaRPr lang="en-US" sz="1400" dirty="0"/>
        </a:p>
      </dgm:t>
    </dgm:pt>
    <dgm:pt modelId="{36BB50AF-79E8-480E-A0D6-463DAD9111A1}" type="parTrans" cxnId="{4BEB2981-4D39-4AEB-83B9-1BBE1DDC1745}">
      <dgm:prSet/>
      <dgm:spPr/>
    </dgm:pt>
    <dgm:pt modelId="{2E243F1E-DA83-4A33-B04D-67E4BC56DF68}" type="sibTrans" cxnId="{4BEB2981-4D39-4AEB-83B9-1BBE1DDC1745}">
      <dgm:prSet/>
      <dgm:spPr/>
    </dgm:pt>
    <dgm:pt modelId="{F641EF55-0AB2-45CA-9C04-27078AC42EB4}">
      <dgm:prSet custT="1"/>
      <dgm:spPr/>
      <dgm:t>
        <a:bodyPr/>
        <a:lstStyle/>
        <a:p>
          <a:pPr algn="ctr"/>
          <a:r>
            <a:rPr lang="hi-IN" sz="1800" dirty="0" smtClean="0"/>
            <a:t>एते प्रदीप कल्पाः परस्पर विलक्षणा गुणविशेषाः    |</a:t>
          </a:r>
          <a:r>
            <a:rPr lang="en-US" sz="1800" dirty="0" smtClean="0"/>
            <a:t>                                               </a:t>
          </a:r>
          <a:r>
            <a:rPr lang="hi-IN" dirty="0" smtClean="0"/>
            <a:t>कृत्स्नं पुरुषस्यार्थं प्रकाश्य बुद्धौ प्रय्  अच्छ्  अन्ति || ३६ ||</a:t>
          </a:r>
          <a:endParaRPr lang="en-US" sz="1800" dirty="0"/>
        </a:p>
      </dgm:t>
    </dgm:pt>
    <dgm:pt modelId="{399C0741-A6CF-4ED8-B4F0-AFED000AF5B0}" type="parTrans" cxnId="{A4C22399-8AFE-43FC-B1E0-31CAF50D59BF}">
      <dgm:prSet/>
      <dgm:spPr/>
    </dgm:pt>
    <dgm:pt modelId="{EE63201E-4B18-4406-A6CC-AC9F06FD6D3C}" type="sibTrans" cxnId="{A4C22399-8AFE-43FC-B1E0-31CAF50D59BF}">
      <dgm:prSet/>
      <dgm:spPr/>
    </dgm:pt>
    <dgm:pt modelId="{00475765-C474-411F-B936-4500330AA23C}">
      <dgm:prSet custT="1"/>
      <dgm:spPr/>
      <dgm:t>
        <a:bodyPr/>
        <a:lstStyle/>
        <a:p>
          <a:pPr algn="ctr"/>
          <a:r>
            <a:rPr lang="en-US" sz="1800" dirty="0" smtClean="0"/>
            <a:t>Spectrum of light radiation transmission process is a complex and mutually interactive </a:t>
          </a:r>
          <a:r>
            <a:rPr lang="en-US" sz="1800" dirty="0" err="1" smtClean="0"/>
            <a:t>guna</a:t>
          </a:r>
          <a:r>
            <a:rPr lang="en-US" sz="1800" dirty="0" smtClean="0"/>
            <a:t> interactive exchange sequence and it is totally controlled by the Purusha potential at the core and it is the only coherent motivating factor clearly till the end of its transmigration limit</a:t>
          </a:r>
          <a:endParaRPr lang="en-US" sz="1800" dirty="0"/>
        </a:p>
      </dgm:t>
    </dgm:pt>
    <dgm:pt modelId="{DE89E9D5-6A89-471C-BEF8-590F468A9DC6}" type="parTrans" cxnId="{8998E83A-EF67-4077-9924-04D1F24BB22A}">
      <dgm:prSet/>
      <dgm:spPr/>
    </dgm:pt>
    <dgm:pt modelId="{2E2B2E75-20C3-4783-BFD7-C33F06EDEB56}" type="sibTrans" cxnId="{8998E83A-EF67-4077-9924-04D1F24BB22A}">
      <dgm:prSet/>
      <dgm:spPr/>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5734979B-3649-4C66-8E25-BC7A00A28409}" type="pres">
      <dgm:prSet presAssocID="{F641EF55-0AB2-45CA-9C04-27078AC42EB4}" presName="parentText" presStyleLbl="node1" presStyleIdx="0" presStyleCnt="3">
        <dgm:presLayoutVars>
          <dgm:chMax val="0"/>
          <dgm:bulletEnabled val="1"/>
        </dgm:presLayoutVars>
      </dgm:prSet>
      <dgm:spPr/>
      <dgm:t>
        <a:bodyPr/>
        <a:lstStyle/>
        <a:p>
          <a:endParaRPr lang="en-US"/>
        </a:p>
      </dgm:t>
    </dgm:pt>
    <dgm:pt modelId="{6AF24022-AC60-4E90-9CF3-11885CC666CD}" type="pres">
      <dgm:prSet presAssocID="{EE63201E-4B18-4406-A6CC-AC9F06FD6D3C}" presName="spacer" presStyleCnt="0"/>
      <dgm:spPr/>
    </dgm:pt>
    <dgm:pt modelId="{18895943-DD08-4218-8814-33D6A71EF175}" type="pres">
      <dgm:prSet presAssocID="{00475765-C474-411F-B936-4500330AA23C}" presName="parentText" presStyleLbl="node1" presStyleIdx="1" presStyleCnt="3">
        <dgm:presLayoutVars>
          <dgm:chMax val="0"/>
          <dgm:bulletEnabled val="1"/>
        </dgm:presLayoutVars>
      </dgm:prSet>
      <dgm:spPr/>
      <dgm:t>
        <a:bodyPr/>
        <a:lstStyle/>
        <a:p>
          <a:endParaRPr lang="en-US"/>
        </a:p>
      </dgm:t>
    </dgm:pt>
    <dgm:pt modelId="{2A6D4208-8C62-477E-BAE5-7DA563C0BE68}" type="pres">
      <dgm:prSet presAssocID="{2E2B2E75-20C3-4783-BFD7-C33F06EDEB56}" presName="spacer" presStyleCnt="0"/>
      <dgm:spPr/>
    </dgm:pt>
    <dgm:pt modelId="{83AB0DB7-338D-4E1B-9DB5-A18D8F603613}" type="pres">
      <dgm:prSet presAssocID="{8B1F9DC0-BDEC-47C2-86B1-3AEF9F3E51F4}" presName="parentText" presStyleLbl="node1" presStyleIdx="2" presStyleCnt="3">
        <dgm:presLayoutVars>
          <dgm:chMax val="0"/>
          <dgm:bulletEnabled val="1"/>
        </dgm:presLayoutVars>
      </dgm:prSet>
      <dgm:spPr/>
      <dgm:t>
        <a:bodyPr/>
        <a:lstStyle/>
        <a:p>
          <a:endParaRPr lang="en-US"/>
        </a:p>
      </dgm:t>
    </dgm:pt>
  </dgm:ptLst>
  <dgm:cxnLst>
    <dgm:cxn modelId="{AD43CC76-523F-44B2-BF21-2553BEEED0B1}" type="presOf" srcId="{F641EF55-0AB2-45CA-9C04-27078AC42EB4}" destId="{5734979B-3649-4C66-8E25-BC7A00A28409}" srcOrd="0" destOrd="0" presId="urn:microsoft.com/office/officeart/2005/8/layout/vList2"/>
    <dgm:cxn modelId="{8998E83A-EF67-4077-9924-04D1F24BB22A}" srcId="{5725645F-A267-49DE-957C-484CF2A41437}" destId="{00475765-C474-411F-B936-4500330AA23C}" srcOrd="1" destOrd="0" parTransId="{DE89E9D5-6A89-471C-BEF8-590F468A9DC6}" sibTransId="{2E2B2E75-20C3-4783-BFD7-C33F06EDEB56}"/>
    <dgm:cxn modelId="{FEE9C4A6-09CB-4A50-A5F5-DD6EA4A90A37}" type="presOf" srcId="{8B1F9DC0-BDEC-47C2-86B1-3AEF9F3E51F4}" destId="{83AB0DB7-338D-4E1B-9DB5-A18D8F603613}" srcOrd="0" destOrd="0" presId="urn:microsoft.com/office/officeart/2005/8/layout/vList2"/>
    <dgm:cxn modelId="{378079F6-C410-4FDC-8443-8B5A3E25B981}" type="presOf" srcId="{00475765-C474-411F-B936-4500330AA23C}" destId="{18895943-DD08-4218-8814-33D6A71EF175}" srcOrd="0" destOrd="0" presId="urn:microsoft.com/office/officeart/2005/8/layout/vList2"/>
    <dgm:cxn modelId="{705F4E81-1C5D-495B-9B81-003DC8A712A0}" type="presOf" srcId="{5725645F-A267-49DE-957C-484CF2A41437}" destId="{8B27C610-70A8-43D4-A12B-A1B9F87E446A}" srcOrd="0" destOrd="0" presId="urn:microsoft.com/office/officeart/2005/8/layout/vList2"/>
    <dgm:cxn modelId="{A4C22399-8AFE-43FC-B1E0-31CAF50D59BF}" srcId="{5725645F-A267-49DE-957C-484CF2A41437}" destId="{F641EF55-0AB2-45CA-9C04-27078AC42EB4}" srcOrd="0" destOrd="0" parTransId="{399C0741-A6CF-4ED8-B4F0-AFED000AF5B0}" sibTransId="{EE63201E-4B18-4406-A6CC-AC9F06FD6D3C}"/>
    <dgm:cxn modelId="{4BEB2981-4D39-4AEB-83B9-1BBE1DDC1745}" srcId="{5725645F-A267-49DE-957C-484CF2A41437}" destId="{8B1F9DC0-BDEC-47C2-86B1-3AEF9F3E51F4}" srcOrd="2" destOrd="0" parTransId="{36BB50AF-79E8-480E-A0D6-463DAD9111A1}" sibTransId="{2E243F1E-DA83-4A33-B04D-67E4BC56DF68}"/>
    <dgm:cxn modelId="{56B10810-677E-4BCB-BA5A-54360D69B4A8}" type="presParOf" srcId="{8B27C610-70A8-43D4-A12B-A1B9F87E446A}" destId="{5734979B-3649-4C66-8E25-BC7A00A28409}" srcOrd="0" destOrd="0" presId="urn:microsoft.com/office/officeart/2005/8/layout/vList2"/>
    <dgm:cxn modelId="{B9826DA6-5EAB-48FB-9136-A99FBF97B75E}" type="presParOf" srcId="{8B27C610-70A8-43D4-A12B-A1B9F87E446A}" destId="{6AF24022-AC60-4E90-9CF3-11885CC666CD}" srcOrd="1" destOrd="0" presId="urn:microsoft.com/office/officeart/2005/8/layout/vList2"/>
    <dgm:cxn modelId="{2426FC03-1088-469F-AB65-808648B2BC2B}" type="presParOf" srcId="{8B27C610-70A8-43D4-A12B-A1B9F87E446A}" destId="{18895943-DD08-4218-8814-33D6A71EF175}" srcOrd="2" destOrd="0" presId="urn:microsoft.com/office/officeart/2005/8/layout/vList2"/>
    <dgm:cxn modelId="{9442A26D-8127-40AA-914D-4E6DECAA5D45}" type="presParOf" srcId="{8B27C610-70A8-43D4-A12B-A1B9F87E446A}" destId="{2A6D4208-8C62-477E-BAE5-7DA563C0BE68}" srcOrd="3" destOrd="0" presId="urn:microsoft.com/office/officeart/2005/8/layout/vList2"/>
    <dgm:cxn modelId="{7C1AD71A-8F3B-4A1E-969C-1773C663C822}" type="presParOf" srcId="{8B27C610-70A8-43D4-A12B-A1B9F87E446A}" destId="{83AB0DB7-338D-4E1B-9DB5-A18D8F603613}"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B8CE811E-1BFD-4A6D-923C-291CCFDB295A}">
      <dgm:prSet custT="1"/>
      <dgm:spPr/>
      <dgm:t>
        <a:bodyPr/>
        <a:lstStyle/>
        <a:p>
          <a:pPr algn="ctr"/>
          <a:r>
            <a:rPr lang="en-US" sz="1400" i="1" dirty="0" smtClean="0"/>
            <a:t>Notes: This theorem is an extraordinary derivation that describes the process of extracting energy from space by triggering input of energy to create primary or large scale interactions that would yield a large amount of energy that could be used. It is a process that is similar to nuclear fission but this is applies to unrestrained space.(The </a:t>
          </a:r>
          <a:r>
            <a:rPr lang="en-US" sz="1400" i="1" dirty="0" err="1" smtClean="0"/>
            <a:t>Rigveda</a:t>
          </a:r>
          <a:r>
            <a:rPr lang="en-US" sz="1400" i="1" dirty="0" smtClean="0"/>
            <a:t> first </a:t>
          </a:r>
          <a:r>
            <a:rPr lang="en-US" sz="1400" i="1" dirty="0" err="1" smtClean="0"/>
            <a:t>sloka</a:t>
          </a:r>
          <a:r>
            <a:rPr lang="en-US" sz="1400" i="1" dirty="0" smtClean="0"/>
            <a:t> contains this theorem with 25 digit numerical proof)</a:t>
          </a:r>
          <a:endParaRPr lang="en-US" sz="1400" dirty="0"/>
        </a:p>
      </dgm:t>
    </dgm:pt>
    <dgm:pt modelId="{A39514E4-1CAD-45A1-9622-C80C0C7EE690}" type="parTrans" cxnId="{9C73BF8C-9E7D-4EB1-8B1F-DFB839724782}">
      <dgm:prSet/>
      <dgm:spPr/>
    </dgm:pt>
    <dgm:pt modelId="{4B1476DF-2932-4618-8087-C3929A92DBD5}" type="sibTrans" cxnId="{9C73BF8C-9E7D-4EB1-8B1F-DFB839724782}">
      <dgm:prSet/>
      <dgm:spPr/>
    </dgm:pt>
    <dgm:pt modelId="{414C7E42-77E9-4E3D-849F-9E0DBE18430A}">
      <dgm:prSet custT="1"/>
      <dgm:spPr/>
      <dgm:t>
        <a:bodyPr/>
        <a:lstStyle/>
        <a:p>
          <a:pPr algn="ctr"/>
          <a:r>
            <a:rPr lang="hi-IN" sz="1800" dirty="0" smtClean="0"/>
            <a:t>सर्वं प्रत्यपभोग यस्मात् पुरुषस्य साधयति बुद्धिः |</a:t>
          </a:r>
          <a:r>
            <a:rPr lang="en-US" sz="1800" dirty="0" smtClean="0"/>
            <a:t>                                                        </a:t>
          </a:r>
          <a:r>
            <a:rPr lang="hi-IN" dirty="0" smtClean="0"/>
            <a:t>सैव च विशिन् इष्टि पुनः प्रधान पुरुषान्तरं सूक्ष्मं || ३७ ||</a:t>
          </a:r>
          <a:endParaRPr lang="en-US" sz="1800" dirty="0"/>
        </a:p>
      </dgm:t>
    </dgm:pt>
    <dgm:pt modelId="{BA26DE5C-927A-43C7-902D-B0B03FB8C048}" type="parTrans" cxnId="{4D7EB521-F070-4CD0-82B2-939CDF7AD755}">
      <dgm:prSet/>
      <dgm:spPr/>
    </dgm:pt>
    <dgm:pt modelId="{D8115C14-7752-4DD5-82DF-7E3D5BC65E66}" type="sibTrans" cxnId="{4D7EB521-F070-4CD0-82B2-939CDF7AD755}">
      <dgm:prSet/>
      <dgm:spPr/>
    </dgm:pt>
    <dgm:pt modelId="{CAA81383-F6F3-4CED-B4B7-DDE079C189A0}">
      <dgm:prSet custT="1"/>
      <dgm:spPr/>
      <dgm:t>
        <a:bodyPr/>
        <a:lstStyle/>
        <a:p>
          <a:pPr algn="ctr"/>
          <a:r>
            <a:rPr lang="en-US" sz="1800" dirty="0" smtClean="0"/>
            <a:t>A comprehensive and extraordinary use can be made in the following way.  The potential of the Purusha can be attained from the minute coherent state hidden inside the Purusha by repeated precisely triggered inputs to initiate the primary interactions.</a:t>
          </a:r>
          <a:endParaRPr lang="en-US" sz="1800" dirty="0"/>
        </a:p>
      </dgm:t>
    </dgm:pt>
    <dgm:pt modelId="{BE749628-9390-4875-B374-944005A1D026}" type="parTrans" cxnId="{7CF3D057-4922-4A0C-8888-069F4CC471F5}">
      <dgm:prSet/>
      <dgm:spPr/>
    </dgm:pt>
    <dgm:pt modelId="{A6B703A5-4184-4544-B79D-6635EF6573C1}" type="sibTrans" cxnId="{7CF3D057-4922-4A0C-8888-069F4CC471F5}">
      <dgm:prSet/>
      <dgm:spPr/>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83C37F32-ADFA-491D-B4BB-146861A98B88}" type="pres">
      <dgm:prSet presAssocID="{414C7E42-77E9-4E3D-849F-9E0DBE18430A}" presName="parentText" presStyleLbl="node1" presStyleIdx="0" presStyleCnt="3">
        <dgm:presLayoutVars>
          <dgm:chMax val="0"/>
          <dgm:bulletEnabled val="1"/>
        </dgm:presLayoutVars>
      </dgm:prSet>
      <dgm:spPr/>
      <dgm:t>
        <a:bodyPr/>
        <a:lstStyle/>
        <a:p>
          <a:endParaRPr lang="en-US"/>
        </a:p>
      </dgm:t>
    </dgm:pt>
    <dgm:pt modelId="{1ADB822A-7182-4334-8AC3-B48779F5EAAA}" type="pres">
      <dgm:prSet presAssocID="{D8115C14-7752-4DD5-82DF-7E3D5BC65E66}" presName="spacer" presStyleCnt="0"/>
      <dgm:spPr/>
    </dgm:pt>
    <dgm:pt modelId="{5BA09B31-9B7C-4FF3-959E-427080057121}" type="pres">
      <dgm:prSet presAssocID="{CAA81383-F6F3-4CED-B4B7-DDE079C189A0}" presName="parentText" presStyleLbl="node1" presStyleIdx="1" presStyleCnt="3">
        <dgm:presLayoutVars>
          <dgm:chMax val="0"/>
          <dgm:bulletEnabled val="1"/>
        </dgm:presLayoutVars>
      </dgm:prSet>
      <dgm:spPr/>
      <dgm:t>
        <a:bodyPr/>
        <a:lstStyle/>
        <a:p>
          <a:endParaRPr lang="en-US"/>
        </a:p>
      </dgm:t>
    </dgm:pt>
    <dgm:pt modelId="{C81D93B6-0EC2-4062-B37D-16AE05E36E4A}" type="pres">
      <dgm:prSet presAssocID="{A6B703A5-4184-4544-B79D-6635EF6573C1}" presName="spacer" presStyleCnt="0"/>
      <dgm:spPr/>
    </dgm:pt>
    <dgm:pt modelId="{21C0F08A-7BA8-47F0-8C81-C895C786CA93}" type="pres">
      <dgm:prSet presAssocID="{B8CE811E-1BFD-4A6D-923C-291CCFDB295A}" presName="parentText" presStyleLbl="node1" presStyleIdx="2" presStyleCnt="3">
        <dgm:presLayoutVars>
          <dgm:chMax val="0"/>
          <dgm:bulletEnabled val="1"/>
        </dgm:presLayoutVars>
      </dgm:prSet>
      <dgm:spPr/>
      <dgm:t>
        <a:bodyPr/>
        <a:lstStyle/>
        <a:p>
          <a:endParaRPr lang="en-US"/>
        </a:p>
      </dgm:t>
    </dgm:pt>
  </dgm:ptLst>
  <dgm:cxnLst>
    <dgm:cxn modelId="{9C73BF8C-9E7D-4EB1-8B1F-DFB839724782}" srcId="{5725645F-A267-49DE-957C-484CF2A41437}" destId="{B8CE811E-1BFD-4A6D-923C-291CCFDB295A}" srcOrd="2" destOrd="0" parTransId="{A39514E4-1CAD-45A1-9622-C80C0C7EE690}" sibTransId="{4B1476DF-2932-4618-8087-C3929A92DBD5}"/>
    <dgm:cxn modelId="{7CF3D057-4922-4A0C-8888-069F4CC471F5}" srcId="{5725645F-A267-49DE-957C-484CF2A41437}" destId="{CAA81383-F6F3-4CED-B4B7-DDE079C189A0}" srcOrd="1" destOrd="0" parTransId="{BE749628-9390-4875-B374-944005A1D026}" sibTransId="{A6B703A5-4184-4544-B79D-6635EF6573C1}"/>
    <dgm:cxn modelId="{B80F7100-5C93-4C36-A5EA-7BCE93285ED4}" type="presOf" srcId="{CAA81383-F6F3-4CED-B4B7-DDE079C189A0}" destId="{5BA09B31-9B7C-4FF3-959E-427080057121}" srcOrd="0" destOrd="0" presId="urn:microsoft.com/office/officeart/2005/8/layout/vList2"/>
    <dgm:cxn modelId="{EEF1421F-D33A-4932-A2D1-6619A898D86C}" type="presOf" srcId="{B8CE811E-1BFD-4A6D-923C-291CCFDB295A}" destId="{21C0F08A-7BA8-47F0-8C81-C895C786CA93}" srcOrd="0" destOrd="0" presId="urn:microsoft.com/office/officeart/2005/8/layout/vList2"/>
    <dgm:cxn modelId="{4D7EB521-F070-4CD0-82B2-939CDF7AD755}" srcId="{5725645F-A267-49DE-957C-484CF2A41437}" destId="{414C7E42-77E9-4E3D-849F-9E0DBE18430A}" srcOrd="0" destOrd="0" parTransId="{BA26DE5C-927A-43C7-902D-B0B03FB8C048}" sibTransId="{D8115C14-7752-4DD5-82DF-7E3D5BC65E66}"/>
    <dgm:cxn modelId="{C5751C2F-AC02-46F8-9F94-B9FE8C092CDF}" type="presOf" srcId="{5725645F-A267-49DE-957C-484CF2A41437}" destId="{8B27C610-70A8-43D4-A12B-A1B9F87E446A}" srcOrd="0" destOrd="0" presId="urn:microsoft.com/office/officeart/2005/8/layout/vList2"/>
    <dgm:cxn modelId="{8492674C-67BC-409E-87B2-D90BFEDCB50C}" type="presOf" srcId="{414C7E42-77E9-4E3D-849F-9E0DBE18430A}" destId="{83C37F32-ADFA-491D-B4BB-146861A98B88}" srcOrd="0" destOrd="0" presId="urn:microsoft.com/office/officeart/2005/8/layout/vList2"/>
    <dgm:cxn modelId="{C4539D23-E5EF-484A-BCDA-0B996F4880F5}" type="presParOf" srcId="{8B27C610-70A8-43D4-A12B-A1B9F87E446A}" destId="{83C37F32-ADFA-491D-B4BB-146861A98B88}" srcOrd="0" destOrd="0" presId="urn:microsoft.com/office/officeart/2005/8/layout/vList2"/>
    <dgm:cxn modelId="{DC5FEEFA-7488-4CAD-B66C-048AA0C54B14}" type="presParOf" srcId="{8B27C610-70A8-43D4-A12B-A1B9F87E446A}" destId="{1ADB822A-7182-4334-8AC3-B48779F5EAAA}" srcOrd="1" destOrd="0" presId="urn:microsoft.com/office/officeart/2005/8/layout/vList2"/>
    <dgm:cxn modelId="{44C1F200-84C5-4139-ABA4-9E4221359658}" type="presParOf" srcId="{8B27C610-70A8-43D4-A12B-A1B9F87E446A}" destId="{5BA09B31-9B7C-4FF3-959E-427080057121}" srcOrd="2" destOrd="0" presId="urn:microsoft.com/office/officeart/2005/8/layout/vList2"/>
    <dgm:cxn modelId="{2C1FA56A-29A5-4D01-B332-FE31926720E7}" type="presParOf" srcId="{8B27C610-70A8-43D4-A12B-A1B9F87E446A}" destId="{C81D93B6-0EC2-4062-B37D-16AE05E36E4A}" srcOrd="3" destOrd="0" presId="urn:microsoft.com/office/officeart/2005/8/layout/vList2"/>
    <dgm:cxn modelId="{06BEE8C9-4F9A-4724-BA04-7E5A7E2D9190}" type="presParOf" srcId="{8B27C610-70A8-43D4-A12B-A1B9F87E446A}" destId="{21C0F08A-7BA8-47F0-8C81-C895C786CA93}"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3F13680A-2C39-4FF9-9D1A-16AE836DF4CF}">
      <dgm:prSet custT="1"/>
      <dgm:spPr/>
      <dgm:t>
        <a:bodyPr/>
        <a:lstStyle/>
        <a:p>
          <a:pPr algn="ctr"/>
          <a:r>
            <a:rPr lang="en-US" sz="1200" i="1" dirty="0" smtClean="0"/>
            <a:t>Notes:  This is an axiomatic numerical derivation giving range of values in powers and is derived by an extraordinary stretch of logic based on self similarity from the previous theorems. Ten cycles being the basic unit simultaneous interactions rise by powers and the eight orders is from that derivation. The half of eight being four creates equal states. Then on initiating interactive transmigration the 4 -1 =3 and the 4+1=5 as two polarized groups as third order interactions and 5</a:t>
          </a:r>
          <a:r>
            <a:rPr lang="en-US" sz="1200" i="1" baseline="30000" dirty="0" smtClean="0"/>
            <a:t>th</a:t>
          </a:r>
          <a:r>
            <a:rPr lang="en-US" sz="1200" i="1" dirty="0" smtClean="0"/>
            <a:t> order interactions form the five levels of matter density or mass. As Vrithi is basic it changes to higher density levels as Vikharo as photons, Vikrithi as Leptons, Prakrithi as Hadrons, Mahad as Quarks and Purusha as the central core of the blackhole state.</a:t>
          </a:r>
          <a:endParaRPr lang="en-US" sz="1200" dirty="0"/>
        </a:p>
      </dgm:t>
    </dgm:pt>
    <dgm:pt modelId="{DF615B75-378E-45CB-8775-BB4E2544E451}" type="parTrans" cxnId="{9C6B2E3A-DEB2-4C48-B0B5-ADF0CA54A428}">
      <dgm:prSet/>
      <dgm:spPr/>
    </dgm:pt>
    <dgm:pt modelId="{ABB1BC09-0FCA-4329-838E-8C04F044A015}" type="sibTrans" cxnId="{9C6B2E3A-DEB2-4C48-B0B5-ADF0CA54A428}">
      <dgm:prSet/>
      <dgm:spPr/>
    </dgm:pt>
    <dgm:pt modelId="{D048FA62-3DC5-4D5F-9D03-E752DDA91F7B}">
      <dgm:prSet custT="1"/>
      <dgm:spPr/>
      <dgm:t>
        <a:bodyPr/>
        <a:lstStyle/>
        <a:p>
          <a:pPr algn="ctr"/>
          <a:r>
            <a:rPr lang="hi-IN" sz="1800" dirty="0" smtClean="0"/>
            <a:t>तन्मात्राणि अविशेषास्तेभ्यो भूतानि पञ्च पञ्चभ्यः |</a:t>
          </a:r>
          <a:r>
            <a:rPr lang="en-US" sz="1800" dirty="0" smtClean="0"/>
            <a:t>                                                    </a:t>
          </a:r>
          <a:r>
            <a:rPr lang="hi-IN" dirty="0" smtClean="0"/>
            <a:t>एते स्मृता विशेषाः शान्ता घोरास् च मूढाश्च       || ३८ ||</a:t>
          </a:r>
          <a:endParaRPr lang="en-US" sz="1800" dirty="0"/>
        </a:p>
      </dgm:t>
    </dgm:pt>
    <dgm:pt modelId="{2E4C9132-B6F2-496E-B127-BF2884BA99C2}" type="parTrans" cxnId="{629C839A-9A9B-4DEC-BEA8-F9E197DBE874}">
      <dgm:prSet/>
      <dgm:spPr/>
    </dgm:pt>
    <dgm:pt modelId="{2FB5E0A2-D72F-448F-8499-211A268CBE6F}" type="sibTrans" cxnId="{629C839A-9A9B-4DEC-BEA8-F9E197DBE874}">
      <dgm:prSet/>
      <dgm:spPr/>
    </dgm:pt>
    <dgm:pt modelId="{1C1D6312-F9F8-4C82-8CB4-66D774182CCE}">
      <dgm:prSet custT="1"/>
      <dgm:spPr/>
      <dgm:t>
        <a:bodyPr/>
        <a:lstStyle/>
        <a:p>
          <a:pPr algn="ctr"/>
          <a:r>
            <a:rPr lang="en-US" sz="1600" dirty="0" smtClean="0"/>
            <a:t>The self-generated vortex or vrithi or perpetual harmonic oscillator has a non synchronised or sequential level of activity up to the eight powers. While elemental matter, with mass, are formed at five levels up to the fifth power. The spectrum of activities as logically derived establishes the formulation covering all interactive states, defined as synchronised, non synchronised and superposed or coherent.</a:t>
          </a:r>
          <a:endParaRPr lang="en-US" sz="1600" dirty="0"/>
        </a:p>
      </dgm:t>
    </dgm:pt>
    <dgm:pt modelId="{B7ACBA48-FEF1-4EF3-B264-9A13A197D07B}" type="parTrans" cxnId="{698488C7-7F94-46EE-B032-208CF2D3076E}">
      <dgm:prSet/>
      <dgm:spPr/>
    </dgm:pt>
    <dgm:pt modelId="{B160BFC8-0B73-4B48-9F9E-06735C0EFF2D}" type="sibTrans" cxnId="{698488C7-7F94-46EE-B032-208CF2D3076E}">
      <dgm:prSet/>
      <dgm:spPr/>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77D5D9E6-3723-4DB8-8DBC-DF9A5E87FD69}" type="pres">
      <dgm:prSet presAssocID="{D048FA62-3DC5-4D5F-9D03-E752DDA91F7B}" presName="parentText" presStyleLbl="node1" presStyleIdx="0" presStyleCnt="3">
        <dgm:presLayoutVars>
          <dgm:chMax val="0"/>
          <dgm:bulletEnabled val="1"/>
        </dgm:presLayoutVars>
      </dgm:prSet>
      <dgm:spPr/>
      <dgm:t>
        <a:bodyPr/>
        <a:lstStyle/>
        <a:p>
          <a:endParaRPr lang="en-US"/>
        </a:p>
      </dgm:t>
    </dgm:pt>
    <dgm:pt modelId="{DCACF2C9-7F5C-4341-9781-12913661A624}" type="pres">
      <dgm:prSet presAssocID="{2FB5E0A2-D72F-448F-8499-211A268CBE6F}" presName="spacer" presStyleCnt="0"/>
      <dgm:spPr/>
    </dgm:pt>
    <dgm:pt modelId="{E0F86FDD-5EFC-4E9F-AE45-69433B5E5563}" type="pres">
      <dgm:prSet presAssocID="{1C1D6312-F9F8-4C82-8CB4-66D774182CCE}" presName="parentText" presStyleLbl="node1" presStyleIdx="1" presStyleCnt="3">
        <dgm:presLayoutVars>
          <dgm:chMax val="0"/>
          <dgm:bulletEnabled val="1"/>
        </dgm:presLayoutVars>
      </dgm:prSet>
      <dgm:spPr/>
      <dgm:t>
        <a:bodyPr/>
        <a:lstStyle/>
        <a:p>
          <a:endParaRPr lang="en-US"/>
        </a:p>
      </dgm:t>
    </dgm:pt>
    <dgm:pt modelId="{F040A0C8-2C80-4124-AA87-0AC7C9DCE380}" type="pres">
      <dgm:prSet presAssocID="{B160BFC8-0B73-4B48-9F9E-06735C0EFF2D}" presName="spacer" presStyleCnt="0"/>
      <dgm:spPr/>
    </dgm:pt>
    <dgm:pt modelId="{B55D54A4-10FA-449D-8EED-F149E5C2CF11}" type="pres">
      <dgm:prSet presAssocID="{3F13680A-2C39-4FF9-9D1A-16AE836DF4CF}" presName="parentText" presStyleLbl="node1" presStyleIdx="2" presStyleCnt="3">
        <dgm:presLayoutVars>
          <dgm:chMax val="0"/>
          <dgm:bulletEnabled val="1"/>
        </dgm:presLayoutVars>
      </dgm:prSet>
      <dgm:spPr/>
      <dgm:t>
        <a:bodyPr/>
        <a:lstStyle/>
        <a:p>
          <a:endParaRPr lang="en-US"/>
        </a:p>
      </dgm:t>
    </dgm:pt>
  </dgm:ptLst>
  <dgm:cxnLst>
    <dgm:cxn modelId="{E62C0129-A407-411E-A4AD-2C1F1E2E6AC3}" type="presOf" srcId="{1C1D6312-F9F8-4C82-8CB4-66D774182CCE}" destId="{E0F86FDD-5EFC-4E9F-AE45-69433B5E5563}" srcOrd="0" destOrd="0" presId="urn:microsoft.com/office/officeart/2005/8/layout/vList2"/>
    <dgm:cxn modelId="{698488C7-7F94-46EE-B032-208CF2D3076E}" srcId="{5725645F-A267-49DE-957C-484CF2A41437}" destId="{1C1D6312-F9F8-4C82-8CB4-66D774182CCE}" srcOrd="1" destOrd="0" parTransId="{B7ACBA48-FEF1-4EF3-B264-9A13A197D07B}" sibTransId="{B160BFC8-0B73-4B48-9F9E-06735C0EFF2D}"/>
    <dgm:cxn modelId="{508460BF-CC02-45EE-B2B9-8BB8C559D93F}" type="presOf" srcId="{5725645F-A267-49DE-957C-484CF2A41437}" destId="{8B27C610-70A8-43D4-A12B-A1B9F87E446A}" srcOrd="0" destOrd="0" presId="urn:microsoft.com/office/officeart/2005/8/layout/vList2"/>
    <dgm:cxn modelId="{9C6B2E3A-DEB2-4C48-B0B5-ADF0CA54A428}" srcId="{5725645F-A267-49DE-957C-484CF2A41437}" destId="{3F13680A-2C39-4FF9-9D1A-16AE836DF4CF}" srcOrd="2" destOrd="0" parTransId="{DF615B75-378E-45CB-8775-BB4E2544E451}" sibTransId="{ABB1BC09-0FCA-4329-838E-8C04F044A015}"/>
    <dgm:cxn modelId="{EAFE26DA-CC83-438C-85C4-4CF468D61F7F}" type="presOf" srcId="{D048FA62-3DC5-4D5F-9D03-E752DDA91F7B}" destId="{77D5D9E6-3723-4DB8-8DBC-DF9A5E87FD69}" srcOrd="0" destOrd="0" presId="urn:microsoft.com/office/officeart/2005/8/layout/vList2"/>
    <dgm:cxn modelId="{5D663231-7E58-4D3C-AFE5-ABFEE977A5EC}" type="presOf" srcId="{3F13680A-2C39-4FF9-9D1A-16AE836DF4CF}" destId="{B55D54A4-10FA-449D-8EED-F149E5C2CF11}" srcOrd="0" destOrd="0" presId="urn:microsoft.com/office/officeart/2005/8/layout/vList2"/>
    <dgm:cxn modelId="{629C839A-9A9B-4DEC-BEA8-F9E197DBE874}" srcId="{5725645F-A267-49DE-957C-484CF2A41437}" destId="{D048FA62-3DC5-4D5F-9D03-E752DDA91F7B}" srcOrd="0" destOrd="0" parTransId="{2E4C9132-B6F2-496E-B127-BF2884BA99C2}" sibTransId="{2FB5E0A2-D72F-448F-8499-211A268CBE6F}"/>
    <dgm:cxn modelId="{0A9AF5CB-0810-4F33-A030-385532717306}" type="presParOf" srcId="{8B27C610-70A8-43D4-A12B-A1B9F87E446A}" destId="{77D5D9E6-3723-4DB8-8DBC-DF9A5E87FD69}" srcOrd="0" destOrd="0" presId="urn:microsoft.com/office/officeart/2005/8/layout/vList2"/>
    <dgm:cxn modelId="{DAA15199-72C2-4997-BFF7-98C7DC773E48}" type="presParOf" srcId="{8B27C610-70A8-43D4-A12B-A1B9F87E446A}" destId="{DCACF2C9-7F5C-4341-9781-12913661A624}" srcOrd="1" destOrd="0" presId="urn:microsoft.com/office/officeart/2005/8/layout/vList2"/>
    <dgm:cxn modelId="{991A0ADE-05C0-41B9-9B4F-2A0669C66DC1}" type="presParOf" srcId="{8B27C610-70A8-43D4-A12B-A1B9F87E446A}" destId="{E0F86FDD-5EFC-4E9F-AE45-69433B5E5563}" srcOrd="2" destOrd="0" presId="urn:microsoft.com/office/officeart/2005/8/layout/vList2"/>
    <dgm:cxn modelId="{A3200941-C260-497E-A1D5-5223AAFBBF23}" type="presParOf" srcId="{8B27C610-70A8-43D4-A12B-A1B9F87E446A}" destId="{F040A0C8-2C80-4124-AA87-0AC7C9DCE380}" srcOrd="3" destOrd="0" presId="urn:microsoft.com/office/officeart/2005/8/layout/vList2"/>
    <dgm:cxn modelId="{E65602D0-3786-4EFA-936D-6D046B1B81CA}" type="presParOf" srcId="{8B27C610-70A8-43D4-A12B-A1B9F87E446A}" destId="{B55D54A4-10FA-449D-8EED-F149E5C2CF11}"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5725645F-A267-49DE-957C-484CF2A414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D7A0590B-B9B0-4A01-8D99-804858D5AD37}">
      <dgm:prSet custT="1"/>
      <dgm:spPr/>
      <dgm:t>
        <a:bodyPr/>
        <a:lstStyle/>
        <a:p>
          <a:pPr algn="ctr"/>
          <a:r>
            <a:rPr lang="en-US" sz="1400" i="1" dirty="0" smtClean="0"/>
            <a:t>Notes: The above theorem identifies the break from the field state to the combinations or group formations as molecules from atoms or molecules to genetic states and so on. The field state is a uniform sea of identical components that interact in the simultaneous state but are not manifest but when groups are formed these have distinct interactive states that are identifiable in a periodic or cyclic manner . The reference is the Guna interactive states that have the three- time bound categories depicting different forms.</a:t>
          </a:r>
          <a:endParaRPr lang="en-US" sz="1400" dirty="0"/>
        </a:p>
      </dgm:t>
    </dgm:pt>
    <dgm:pt modelId="{83A8E75E-FBA1-4D0A-91F7-396C00D7A53C}" type="parTrans" cxnId="{EC64DFE9-F414-49AF-957D-129E189066A0}">
      <dgm:prSet/>
      <dgm:spPr/>
    </dgm:pt>
    <dgm:pt modelId="{DDE1C3D9-7009-4EF5-BCAD-347E8B552AB7}" type="sibTrans" cxnId="{EC64DFE9-F414-49AF-957D-129E189066A0}">
      <dgm:prSet/>
      <dgm:spPr/>
    </dgm:pt>
    <dgm:pt modelId="{769F0F3C-6461-4A50-92C4-148EEB84E450}">
      <dgm:prSet custT="1"/>
      <dgm:spPr/>
      <dgm:t>
        <a:bodyPr/>
        <a:lstStyle/>
        <a:p>
          <a:pPr algn="ctr"/>
          <a:r>
            <a:rPr lang="hi-IN" sz="1800" dirty="0" smtClean="0"/>
            <a:t>सूक्ष्मा मातापितृजाः सह प्रभूतैस् त्रिधा विशेषाः स्युः |</a:t>
          </a:r>
          <a:r>
            <a:rPr lang="en-US" sz="1800" dirty="0" smtClean="0"/>
            <a:t>                                        </a:t>
          </a:r>
          <a:r>
            <a:rPr lang="hi-IN" dirty="0" smtClean="0"/>
            <a:t>सूक्ष्मास्तेषां नियता मातापित्रजा निवर्तन्ते         || ३९ ||</a:t>
          </a:r>
          <a:endParaRPr lang="en-US" sz="1800" dirty="0"/>
        </a:p>
      </dgm:t>
    </dgm:pt>
    <dgm:pt modelId="{AF3A4C4D-03A5-4C46-BA90-14FE99F8D42B}" type="parTrans" cxnId="{928F3E10-065F-48AC-B506-A24AA9BCBF53}">
      <dgm:prSet/>
      <dgm:spPr/>
    </dgm:pt>
    <dgm:pt modelId="{4115A4B6-AF3D-4024-B00F-6A6A50CA233F}" type="sibTrans" cxnId="{928F3E10-065F-48AC-B506-A24AA9BCBF53}">
      <dgm:prSet/>
      <dgm:spPr/>
    </dgm:pt>
    <dgm:pt modelId="{661EC3AC-802F-4BF6-81DA-9458DD919C06}">
      <dgm:prSet custT="1"/>
      <dgm:spPr/>
      <dgm:t>
        <a:bodyPr/>
        <a:lstStyle/>
        <a:p>
          <a:pPr algn="ctr"/>
          <a:r>
            <a:rPr lang="en-US" sz="1800" dirty="0" smtClean="0"/>
            <a:t>The field sustained by the fundamental source of energy bonds into three organic genetic or molecular species. The mobile field is constant and controlled and the molecular / genetic states of three categories are cyclic or periodic.</a:t>
          </a:r>
          <a:endParaRPr lang="en-US" sz="1800" dirty="0"/>
        </a:p>
      </dgm:t>
    </dgm:pt>
    <dgm:pt modelId="{A5983E94-0968-4C8B-92DF-E13951ADB555}" type="parTrans" cxnId="{4BB520E8-F3A5-4A64-BC65-7DDE3F7F1421}">
      <dgm:prSet/>
      <dgm:spPr/>
    </dgm:pt>
    <dgm:pt modelId="{8C0261EB-FCE6-4AC2-8D7B-1540F037F49C}" type="sibTrans" cxnId="{4BB520E8-F3A5-4A64-BC65-7DDE3F7F1421}">
      <dgm:prSet/>
      <dgm:spPr/>
    </dgm:pt>
    <dgm:pt modelId="{8B27C610-70A8-43D4-A12B-A1B9F87E446A}" type="pres">
      <dgm:prSet presAssocID="{5725645F-A267-49DE-957C-484CF2A41437}" presName="linear" presStyleCnt="0">
        <dgm:presLayoutVars>
          <dgm:animLvl val="lvl"/>
          <dgm:resizeHandles val="exact"/>
        </dgm:presLayoutVars>
      </dgm:prSet>
      <dgm:spPr/>
      <dgm:t>
        <a:bodyPr/>
        <a:lstStyle/>
        <a:p>
          <a:endParaRPr lang="en-US"/>
        </a:p>
      </dgm:t>
    </dgm:pt>
    <dgm:pt modelId="{4F4EB514-6234-4568-9464-58177B3962DD}" type="pres">
      <dgm:prSet presAssocID="{769F0F3C-6461-4A50-92C4-148EEB84E450}" presName="parentText" presStyleLbl="node1" presStyleIdx="0" presStyleCnt="3">
        <dgm:presLayoutVars>
          <dgm:chMax val="0"/>
          <dgm:bulletEnabled val="1"/>
        </dgm:presLayoutVars>
      </dgm:prSet>
      <dgm:spPr/>
      <dgm:t>
        <a:bodyPr/>
        <a:lstStyle/>
        <a:p>
          <a:endParaRPr lang="en-US"/>
        </a:p>
      </dgm:t>
    </dgm:pt>
    <dgm:pt modelId="{C0EC81C2-D4D8-4D18-A4B7-45C9D86090BC}" type="pres">
      <dgm:prSet presAssocID="{4115A4B6-AF3D-4024-B00F-6A6A50CA233F}" presName="spacer" presStyleCnt="0"/>
      <dgm:spPr/>
    </dgm:pt>
    <dgm:pt modelId="{7A5F38FA-E733-4509-AF23-153DCCBA115B}" type="pres">
      <dgm:prSet presAssocID="{661EC3AC-802F-4BF6-81DA-9458DD919C06}" presName="parentText" presStyleLbl="node1" presStyleIdx="1" presStyleCnt="3">
        <dgm:presLayoutVars>
          <dgm:chMax val="0"/>
          <dgm:bulletEnabled val="1"/>
        </dgm:presLayoutVars>
      </dgm:prSet>
      <dgm:spPr/>
      <dgm:t>
        <a:bodyPr/>
        <a:lstStyle/>
        <a:p>
          <a:endParaRPr lang="en-US"/>
        </a:p>
      </dgm:t>
    </dgm:pt>
    <dgm:pt modelId="{08DEDDE9-9258-4082-A377-F7F2F65BBC1C}" type="pres">
      <dgm:prSet presAssocID="{8C0261EB-FCE6-4AC2-8D7B-1540F037F49C}" presName="spacer" presStyleCnt="0"/>
      <dgm:spPr/>
    </dgm:pt>
    <dgm:pt modelId="{6EBED434-968B-4D69-96CB-8D994272C6B8}" type="pres">
      <dgm:prSet presAssocID="{D7A0590B-B9B0-4A01-8D99-804858D5AD37}" presName="parentText" presStyleLbl="node1" presStyleIdx="2" presStyleCnt="3">
        <dgm:presLayoutVars>
          <dgm:chMax val="0"/>
          <dgm:bulletEnabled val="1"/>
        </dgm:presLayoutVars>
      </dgm:prSet>
      <dgm:spPr/>
      <dgm:t>
        <a:bodyPr/>
        <a:lstStyle/>
        <a:p>
          <a:endParaRPr lang="en-US"/>
        </a:p>
      </dgm:t>
    </dgm:pt>
  </dgm:ptLst>
  <dgm:cxnLst>
    <dgm:cxn modelId="{928F3E10-065F-48AC-B506-A24AA9BCBF53}" srcId="{5725645F-A267-49DE-957C-484CF2A41437}" destId="{769F0F3C-6461-4A50-92C4-148EEB84E450}" srcOrd="0" destOrd="0" parTransId="{AF3A4C4D-03A5-4C46-BA90-14FE99F8D42B}" sibTransId="{4115A4B6-AF3D-4024-B00F-6A6A50CA233F}"/>
    <dgm:cxn modelId="{4BB520E8-F3A5-4A64-BC65-7DDE3F7F1421}" srcId="{5725645F-A267-49DE-957C-484CF2A41437}" destId="{661EC3AC-802F-4BF6-81DA-9458DD919C06}" srcOrd="1" destOrd="0" parTransId="{A5983E94-0968-4C8B-92DF-E13951ADB555}" sibTransId="{8C0261EB-FCE6-4AC2-8D7B-1540F037F49C}"/>
    <dgm:cxn modelId="{E64FA55A-46A8-414A-8541-191A1850A8EB}" type="presOf" srcId="{661EC3AC-802F-4BF6-81DA-9458DD919C06}" destId="{7A5F38FA-E733-4509-AF23-153DCCBA115B}" srcOrd="0" destOrd="0" presId="urn:microsoft.com/office/officeart/2005/8/layout/vList2"/>
    <dgm:cxn modelId="{EC64DFE9-F414-49AF-957D-129E189066A0}" srcId="{5725645F-A267-49DE-957C-484CF2A41437}" destId="{D7A0590B-B9B0-4A01-8D99-804858D5AD37}" srcOrd="2" destOrd="0" parTransId="{83A8E75E-FBA1-4D0A-91F7-396C00D7A53C}" sibTransId="{DDE1C3D9-7009-4EF5-BCAD-347E8B552AB7}"/>
    <dgm:cxn modelId="{12E18611-E741-4F38-B206-5748A85091E1}" type="presOf" srcId="{D7A0590B-B9B0-4A01-8D99-804858D5AD37}" destId="{6EBED434-968B-4D69-96CB-8D994272C6B8}" srcOrd="0" destOrd="0" presId="urn:microsoft.com/office/officeart/2005/8/layout/vList2"/>
    <dgm:cxn modelId="{6F3606DC-F9E4-48DA-9625-FE779F2C6D3C}" type="presOf" srcId="{5725645F-A267-49DE-957C-484CF2A41437}" destId="{8B27C610-70A8-43D4-A12B-A1B9F87E446A}" srcOrd="0" destOrd="0" presId="urn:microsoft.com/office/officeart/2005/8/layout/vList2"/>
    <dgm:cxn modelId="{9F05DA87-A731-4C1B-B272-05B66F1019CD}" type="presOf" srcId="{769F0F3C-6461-4A50-92C4-148EEB84E450}" destId="{4F4EB514-6234-4568-9464-58177B3962DD}" srcOrd="0" destOrd="0" presId="urn:microsoft.com/office/officeart/2005/8/layout/vList2"/>
    <dgm:cxn modelId="{0C302F6A-9E44-4625-97B9-6DE0124C21A5}" type="presParOf" srcId="{8B27C610-70A8-43D4-A12B-A1B9F87E446A}" destId="{4F4EB514-6234-4568-9464-58177B3962DD}" srcOrd="0" destOrd="0" presId="urn:microsoft.com/office/officeart/2005/8/layout/vList2"/>
    <dgm:cxn modelId="{EFA2FF27-F9F0-487D-B212-8038127630BE}" type="presParOf" srcId="{8B27C610-70A8-43D4-A12B-A1B9F87E446A}" destId="{C0EC81C2-D4D8-4D18-A4B7-45C9D86090BC}" srcOrd="1" destOrd="0" presId="urn:microsoft.com/office/officeart/2005/8/layout/vList2"/>
    <dgm:cxn modelId="{225C4488-D6BE-428A-8EE7-D50B98CF093C}" type="presParOf" srcId="{8B27C610-70A8-43D4-A12B-A1B9F87E446A}" destId="{7A5F38FA-E733-4509-AF23-153DCCBA115B}" srcOrd="2" destOrd="0" presId="urn:microsoft.com/office/officeart/2005/8/layout/vList2"/>
    <dgm:cxn modelId="{EB8CE3D2-2C18-448E-B7A4-A9DB0552A2A0}" type="presParOf" srcId="{8B27C610-70A8-43D4-A12B-A1B9F87E446A}" destId="{08DEDDE9-9258-4082-A377-F7F2F65BBC1C}" srcOrd="3" destOrd="0" presId="urn:microsoft.com/office/officeart/2005/8/layout/vList2"/>
    <dgm:cxn modelId="{24204323-DAEA-4DB6-A91D-DA892A777A74}" type="presParOf" srcId="{8B27C610-70A8-43D4-A12B-A1B9F87E446A}" destId="{6EBED434-968B-4D69-96CB-8D994272C6B8}"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D1B99B07-0D98-4CCB-B361-B12E9B8BD4A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A5157F18-D7CF-43F2-8F8C-C24FFD6D3A58}">
      <dgm:prSet custT="1"/>
      <dgm:spPr/>
      <dgm:t>
        <a:bodyPr/>
        <a:lstStyle/>
        <a:p>
          <a:pPr algn="ctr"/>
          <a:r>
            <a:rPr lang="en-US" sz="1600" i="1" smtClean="0"/>
            <a:t>Notes: The theorem defines dense massive inert and inactive states that seem to be in a static state comprises superposed interactive volumes from the limiting boundary to inert low potential source at centre formed into an absorbed and coherent form that is defined as the lingam. </a:t>
          </a:r>
          <a:endParaRPr lang="en-US" sz="1600" dirty="0"/>
        </a:p>
      </dgm:t>
    </dgm:pt>
    <dgm:pt modelId="{6C9F91FF-6013-463B-9A03-48AA91A22542}" type="parTrans" cxnId="{77B29BF5-50B8-4E7A-A983-A942ECFC9305}">
      <dgm:prSet/>
      <dgm:spPr/>
      <dgm:t>
        <a:bodyPr/>
        <a:lstStyle/>
        <a:p>
          <a:endParaRPr lang="en-US"/>
        </a:p>
      </dgm:t>
    </dgm:pt>
    <dgm:pt modelId="{4139FA9F-766E-436E-A47E-0B22EAE99C9E}" type="sibTrans" cxnId="{77B29BF5-50B8-4E7A-A983-A942ECFC9305}">
      <dgm:prSet/>
      <dgm:spPr/>
      <dgm:t>
        <a:bodyPr/>
        <a:lstStyle/>
        <a:p>
          <a:endParaRPr lang="en-US"/>
        </a:p>
      </dgm:t>
    </dgm:pt>
    <dgm:pt modelId="{B9818C98-A01B-4BA5-B6F4-2D71ECFF43D7}">
      <dgm:prSet custT="1"/>
      <dgm:spPr/>
      <dgm:t>
        <a:bodyPr/>
        <a:lstStyle/>
        <a:p>
          <a:pPr algn="ctr"/>
          <a:r>
            <a:rPr lang="hi-IN" sz="1800" dirty="0" smtClean="0"/>
            <a:t>पूर्वोत्  पन्नं असक्तं नियतम् महदादि सूक्ष्म  पर्यन्तम् |</a:t>
          </a:r>
          <a:r>
            <a:rPr lang="en-US" sz="1800" dirty="0" smtClean="0"/>
            <a:t>                                                 </a:t>
          </a:r>
          <a:r>
            <a:rPr lang="hi-IN" dirty="0" smtClean="0"/>
            <a:t>संसरति निरूप  भोगम् भावैर् अधिवासितं लिङ्गम्     || ४० ||</a:t>
          </a:r>
          <a:endParaRPr lang="en-US" sz="1800" dirty="0"/>
        </a:p>
      </dgm:t>
    </dgm:pt>
    <dgm:pt modelId="{DC42E171-E133-44D6-AC40-7081558CF321}" type="parTrans" cxnId="{B35EE378-D414-4FFC-9E15-CF31AB2CAF59}">
      <dgm:prSet/>
      <dgm:spPr/>
      <dgm:t>
        <a:bodyPr/>
        <a:lstStyle/>
        <a:p>
          <a:endParaRPr lang="en-US"/>
        </a:p>
      </dgm:t>
    </dgm:pt>
    <dgm:pt modelId="{62AEA8B1-9448-48CE-8633-A3F69F8C406D}" type="sibTrans" cxnId="{B35EE378-D414-4FFC-9E15-CF31AB2CAF59}">
      <dgm:prSet/>
      <dgm:spPr/>
      <dgm:t>
        <a:bodyPr/>
        <a:lstStyle/>
        <a:p>
          <a:endParaRPr lang="en-US"/>
        </a:p>
      </dgm:t>
    </dgm:pt>
    <dgm:pt modelId="{C8B4E09E-D81F-4E23-9F21-FD3375377050}">
      <dgm:prSet custT="1"/>
      <dgm:spPr/>
      <dgm:t>
        <a:bodyPr/>
        <a:lstStyle/>
        <a:p>
          <a:pPr algn="ctr"/>
          <a:r>
            <a:rPr lang="en-US" sz="1800" dirty="0" smtClean="0"/>
            <a:t>Static mass states, as coherent and simultaneous, are created by maximally absorbing and super positioning the entire spectrum of vibratory or oscillatory states, from the largest and strongest to the (limit) finest, minutest kinetic charged states.</a:t>
          </a:r>
          <a:endParaRPr lang="en-US" sz="1800" dirty="0"/>
        </a:p>
      </dgm:t>
    </dgm:pt>
    <dgm:pt modelId="{D92283C1-FA3C-4AC4-9F49-EB4BD823EB12}" type="parTrans" cxnId="{E66B70E7-7D75-4E50-9DA3-00CE16CEFB48}">
      <dgm:prSet/>
      <dgm:spPr/>
      <dgm:t>
        <a:bodyPr/>
        <a:lstStyle/>
        <a:p>
          <a:endParaRPr lang="en-US"/>
        </a:p>
      </dgm:t>
    </dgm:pt>
    <dgm:pt modelId="{0439AE30-159E-4110-8891-CE866BB17AB7}" type="sibTrans" cxnId="{E66B70E7-7D75-4E50-9DA3-00CE16CEFB48}">
      <dgm:prSet/>
      <dgm:spPr/>
      <dgm:t>
        <a:bodyPr/>
        <a:lstStyle/>
        <a:p>
          <a:endParaRPr lang="en-US"/>
        </a:p>
      </dgm:t>
    </dgm:pt>
    <dgm:pt modelId="{D759616D-B816-4348-81E3-9AF20D9E3A9B}" type="pres">
      <dgm:prSet presAssocID="{D1B99B07-0D98-4CCB-B361-B12E9B8BD4A2}" presName="linear" presStyleCnt="0">
        <dgm:presLayoutVars>
          <dgm:animLvl val="lvl"/>
          <dgm:resizeHandles val="exact"/>
        </dgm:presLayoutVars>
      </dgm:prSet>
      <dgm:spPr/>
      <dgm:t>
        <a:bodyPr/>
        <a:lstStyle/>
        <a:p>
          <a:endParaRPr lang="en-GB"/>
        </a:p>
      </dgm:t>
    </dgm:pt>
    <dgm:pt modelId="{6A81010E-8E50-4F14-AAF3-54E435B53A31}" type="pres">
      <dgm:prSet presAssocID="{B9818C98-A01B-4BA5-B6F4-2D71ECFF43D7}" presName="parentText" presStyleLbl="node1" presStyleIdx="0" presStyleCnt="3">
        <dgm:presLayoutVars>
          <dgm:chMax val="0"/>
          <dgm:bulletEnabled val="1"/>
        </dgm:presLayoutVars>
      </dgm:prSet>
      <dgm:spPr/>
      <dgm:t>
        <a:bodyPr/>
        <a:lstStyle/>
        <a:p>
          <a:endParaRPr lang="en-US"/>
        </a:p>
      </dgm:t>
    </dgm:pt>
    <dgm:pt modelId="{9FAD63FC-EDAF-4415-B107-5AACDC091D7F}" type="pres">
      <dgm:prSet presAssocID="{62AEA8B1-9448-48CE-8633-A3F69F8C406D}" presName="spacer" presStyleCnt="0"/>
      <dgm:spPr/>
    </dgm:pt>
    <dgm:pt modelId="{7E650147-3520-4C7D-9E74-2529D8687B0A}" type="pres">
      <dgm:prSet presAssocID="{C8B4E09E-D81F-4E23-9F21-FD3375377050}" presName="parentText" presStyleLbl="node1" presStyleIdx="1" presStyleCnt="3">
        <dgm:presLayoutVars>
          <dgm:chMax val="0"/>
          <dgm:bulletEnabled val="1"/>
        </dgm:presLayoutVars>
      </dgm:prSet>
      <dgm:spPr/>
      <dgm:t>
        <a:bodyPr/>
        <a:lstStyle/>
        <a:p>
          <a:endParaRPr lang="en-US"/>
        </a:p>
      </dgm:t>
    </dgm:pt>
    <dgm:pt modelId="{E1FF2EF4-66D3-4D3D-8578-9A258AD579E5}" type="pres">
      <dgm:prSet presAssocID="{0439AE30-159E-4110-8891-CE866BB17AB7}" presName="spacer" presStyleCnt="0"/>
      <dgm:spPr/>
    </dgm:pt>
    <dgm:pt modelId="{A83E83CB-CE1D-4765-8F3C-AE9FD4FD4C67}" type="pres">
      <dgm:prSet presAssocID="{A5157F18-D7CF-43F2-8F8C-C24FFD6D3A58}" presName="parentText" presStyleLbl="node1" presStyleIdx="2" presStyleCnt="3">
        <dgm:presLayoutVars>
          <dgm:chMax val="0"/>
          <dgm:bulletEnabled val="1"/>
        </dgm:presLayoutVars>
      </dgm:prSet>
      <dgm:spPr/>
      <dgm:t>
        <a:bodyPr/>
        <a:lstStyle/>
        <a:p>
          <a:endParaRPr lang="en-US"/>
        </a:p>
      </dgm:t>
    </dgm:pt>
  </dgm:ptLst>
  <dgm:cxnLst>
    <dgm:cxn modelId="{77B29BF5-50B8-4E7A-A983-A942ECFC9305}" srcId="{D1B99B07-0D98-4CCB-B361-B12E9B8BD4A2}" destId="{A5157F18-D7CF-43F2-8F8C-C24FFD6D3A58}" srcOrd="2" destOrd="0" parTransId="{6C9F91FF-6013-463B-9A03-48AA91A22542}" sibTransId="{4139FA9F-766E-436E-A47E-0B22EAE99C9E}"/>
    <dgm:cxn modelId="{E2F31590-AA84-4F1E-ACD3-11E88CD02F6A}" type="presOf" srcId="{A5157F18-D7CF-43F2-8F8C-C24FFD6D3A58}" destId="{A83E83CB-CE1D-4765-8F3C-AE9FD4FD4C67}" srcOrd="0" destOrd="0" presId="urn:microsoft.com/office/officeart/2005/8/layout/vList2"/>
    <dgm:cxn modelId="{27AF57B6-3219-4687-9074-F98234A26ACB}" type="presOf" srcId="{C8B4E09E-D81F-4E23-9F21-FD3375377050}" destId="{7E650147-3520-4C7D-9E74-2529D8687B0A}" srcOrd="0" destOrd="0" presId="urn:microsoft.com/office/officeart/2005/8/layout/vList2"/>
    <dgm:cxn modelId="{E66B70E7-7D75-4E50-9DA3-00CE16CEFB48}" srcId="{D1B99B07-0D98-4CCB-B361-B12E9B8BD4A2}" destId="{C8B4E09E-D81F-4E23-9F21-FD3375377050}" srcOrd="1" destOrd="0" parTransId="{D92283C1-FA3C-4AC4-9F49-EB4BD823EB12}" sibTransId="{0439AE30-159E-4110-8891-CE866BB17AB7}"/>
    <dgm:cxn modelId="{3A300B1F-163B-44BF-8180-9616B4E99A09}" type="presOf" srcId="{D1B99B07-0D98-4CCB-B361-B12E9B8BD4A2}" destId="{D759616D-B816-4348-81E3-9AF20D9E3A9B}" srcOrd="0" destOrd="0" presId="urn:microsoft.com/office/officeart/2005/8/layout/vList2"/>
    <dgm:cxn modelId="{C6B7EF21-52CE-449A-A36D-A0A0F57C9E35}" type="presOf" srcId="{B9818C98-A01B-4BA5-B6F4-2D71ECFF43D7}" destId="{6A81010E-8E50-4F14-AAF3-54E435B53A31}" srcOrd="0" destOrd="0" presId="urn:microsoft.com/office/officeart/2005/8/layout/vList2"/>
    <dgm:cxn modelId="{B35EE378-D414-4FFC-9E15-CF31AB2CAF59}" srcId="{D1B99B07-0D98-4CCB-B361-B12E9B8BD4A2}" destId="{B9818C98-A01B-4BA5-B6F4-2D71ECFF43D7}" srcOrd="0" destOrd="0" parTransId="{DC42E171-E133-44D6-AC40-7081558CF321}" sibTransId="{62AEA8B1-9448-48CE-8633-A3F69F8C406D}"/>
    <dgm:cxn modelId="{00EF7EA3-5418-455D-A4A2-84958CA7D02B}" type="presParOf" srcId="{D759616D-B816-4348-81E3-9AF20D9E3A9B}" destId="{6A81010E-8E50-4F14-AAF3-54E435B53A31}" srcOrd="0" destOrd="0" presId="urn:microsoft.com/office/officeart/2005/8/layout/vList2"/>
    <dgm:cxn modelId="{D21882E6-6771-49BE-BD13-8FAE9BDAD9EC}" type="presParOf" srcId="{D759616D-B816-4348-81E3-9AF20D9E3A9B}" destId="{9FAD63FC-EDAF-4415-B107-5AACDC091D7F}" srcOrd="1" destOrd="0" presId="urn:microsoft.com/office/officeart/2005/8/layout/vList2"/>
    <dgm:cxn modelId="{75A04672-CDD9-47A8-BB4A-32E72D64FC38}" type="presParOf" srcId="{D759616D-B816-4348-81E3-9AF20D9E3A9B}" destId="{7E650147-3520-4C7D-9E74-2529D8687B0A}" srcOrd="2" destOrd="0" presId="urn:microsoft.com/office/officeart/2005/8/layout/vList2"/>
    <dgm:cxn modelId="{06AA0DA3-A049-4CBF-A706-611EB19E22D0}" type="presParOf" srcId="{D759616D-B816-4348-81E3-9AF20D9E3A9B}" destId="{E1FF2EF4-66D3-4D3D-8578-9A258AD579E5}" srcOrd="3" destOrd="0" presId="urn:microsoft.com/office/officeart/2005/8/layout/vList2"/>
    <dgm:cxn modelId="{DA9678E7-DBF0-4AEE-BEA0-7030DF466E94}" type="presParOf" srcId="{D759616D-B816-4348-81E3-9AF20D9E3A9B}" destId="{A83E83CB-CE1D-4765-8F3C-AE9FD4FD4C67}"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D1B99B07-0D98-4CCB-B361-B12E9B8BD4A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A5157F18-D7CF-43F2-8F8C-C24FFD6D3A58}">
      <dgm:prSet custT="1"/>
      <dgm:spPr/>
      <dgm:t>
        <a:bodyPr/>
        <a:lstStyle/>
        <a:p>
          <a:pPr algn="ctr"/>
          <a:r>
            <a:rPr lang="en-US" sz="1400" i="1" dirty="0" smtClean="0"/>
            <a:t>Notes: Definition of a holographic state is shown to require a supporting base or structure in an allegorical mode of a picture or shadow needing a canvas or a post respectively. The dense coherent state of simultaneous interactions merging to create that form must have basic supports which provide the proof for the substratum of space to be of a specific or substantial object which negated the idea of space being devoid of qualities</a:t>
          </a:r>
          <a:endParaRPr lang="en-US" sz="1400" dirty="0"/>
        </a:p>
      </dgm:t>
    </dgm:pt>
    <dgm:pt modelId="{6C9F91FF-6013-463B-9A03-48AA91A22542}" type="parTrans" cxnId="{77B29BF5-50B8-4E7A-A983-A942ECFC9305}">
      <dgm:prSet/>
      <dgm:spPr/>
      <dgm:t>
        <a:bodyPr/>
        <a:lstStyle/>
        <a:p>
          <a:endParaRPr lang="en-US"/>
        </a:p>
      </dgm:t>
    </dgm:pt>
    <dgm:pt modelId="{4139FA9F-766E-436E-A47E-0B22EAE99C9E}" type="sibTrans" cxnId="{77B29BF5-50B8-4E7A-A983-A942ECFC9305}">
      <dgm:prSet/>
      <dgm:spPr/>
      <dgm:t>
        <a:bodyPr/>
        <a:lstStyle/>
        <a:p>
          <a:endParaRPr lang="en-US"/>
        </a:p>
      </dgm:t>
    </dgm:pt>
    <dgm:pt modelId="{B9818C98-A01B-4BA5-B6F4-2D71ECFF43D7}">
      <dgm:prSet custT="1"/>
      <dgm:spPr/>
      <dgm:t>
        <a:bodyPr/>
        <a:lstStyle/>
        <a:p>
          <a:pPr algn="ctr"/>
          <a:r>
            <a:rPr lang="hi-IN" sz="1800" dirty="0" smtClean="0"/>
            <a:t>चित्रं यथा अश्रयम् ऋते स्थाण्वाधिभ्यो विना यथा छाया |</a:t>
          </a:r>
          <a:r>
            <a:rPr lang="en-US" sz="1800" dirty="0" smtClean="0"/>
            <a:t>                                              </a:t>
          </a:r>
          <a:r>
            <a:rPr lang="hi-IN" dirty="0" smtClean="0"/>
            <a:t>तद्वद् विना विशेषैर् न तिष्ठति निराश्रयं लिङ्गम्        || ४१ ||</a:t>
          </a:r>
          <a:endParaRPr lang="en-US" sz="1800" dirty="0"/>
        </a:p>
      </dgm:t>
    </dgm:pt>
    <dgm:pt modelId="{DC42E171-E133-44D6-AC40-7081558CF321}" type="parTrans" cxnId="{B35EE378-D414-4FFC-9E15-CF31AB2CAF59}">
      <dgm:prSet/>
      <dgm:spPr/>
      <dgm:t>
        <a:bodyPr/>
        <a:lstStyle/>
        <a:p>
          <a:endParaRPr lang="en-US"/>
        </a:p>
      </dgm:t>
    </dgm:pt>
    <dgm:pt modelId="{62AEA8B1-9448-48CE-8633-A3F69F8C406D}" type="sibTrans" cxnId="{B35EE378-D414-4FFC-9E15-CF31AB2CAF59}">
      <dgm:prSet/>
      <dgm:spPr/>
      <dgm:t>
        <a:bodyPr/>
        <a:lstStyle/>
        <a:p>
          <a:endParaRPr lang="en-US"/>
        </a:p>
      </dgm:t>
    </dgm:pt>
    <dgm:pt modelId="{303AD7BA-0140-4F60-B5D8-DD08D70C2BC9}">
      <dgm:prSet custT="1"/>
      <dgm:spPr/>
      <dgm:t>
        <a:bodyPr/>
        <a:lstStyle/>
        <a:p>
          <a:pPr algn="ctr"/>
          <a:r>
            <a:rPr lang="en-US" sz="1800" dirty="0" smtClean="0"/>
            <a:t>Just as it is not possible to either present a picture without a supporting base or cast a shadow without an appropriate post, so also it is impossible to have the synchronised and super positioned dense coherent state without the required supportive base.</a:t>
          </a:r>
          <a:endParaRPr lang="en-US" sz="1800" dirty="0"/>
        </a:p>
      </dgm:t>
    </dgm:pt>
    <dgm:pt modelId="{4A46073F-89B8-4063-9D88-920D488AC2A6}" type="parTrans" cxnId="{CEED00C4-31A7-4404-8F77-0CE63DB0E052}">
      <dgm:prSet/>
      <dgm:spPr/>
    </dgm:pt>
    <dgm:pt modelId="{2E08BA06-4D00-431F-A859-DD650CD75119}" type="sibTrans" cxnId="{CEED00C4-31A7-4404-8F77-0CE63DB0E052}">
      <dgm:prSet/>
      <dgm:spPr/>
    </dgm:pt>
    <dgm:pt modelId="{D759616D-B816-4348-81E3-9AF20D9E3A9B}" type="pres">
      <dgm:prSet presAssocID="{D1B99B07-0D98-4CCB-B361-B12E9B8BD4A2}" presName="linear" presStyleCnt="0">
        <dgm:presLayoutVars>
          <dgm:animLvl val="lvl"/>
          <dgm:resizeHandles val="exact"/>
        </dgm:presLayoutVars>
      </dgm:prSet>
      <dgm:spPr/>
      <dgm:t>
        <a:bodyPr/>
        <a:lstStyle/>
        <a:p>
          <a:endParaRPr lang="en-GB"/>
        </a:p>
      </dgm:t>
    </dgm:pt>
    <dgm:pt modelId="{6A81010E-8E50-4F14-AAF3-54E435B53A31}" type="pres">
      <dgm:prSet presAssocID="{B9818C98-A01B-4BA5-B6F4-2D71ECFF43D7}" presName="parentText" presStyleLbl="node1" presStyleIdx="0" presStyleCnt="3" custLinFactNeighborY="-85096">
        <dgm:presLayoutVars>
          <dgm:chMax val="0"/>
          <dgm:bulletEnabled val="1"/>
        </dgm:presLayoutVars>
      </dgm:prSet>
      <dgm:spPr/>
      <dgm:t>
        <a:bodyPr/>
        <a:lstStyle/>
        <a:p>
          <a:endParaRPr lang="en-US"/>
        </a:p>
      </dgm:t>
    </dgm:pt>
    <dgm:pt modelId="{9FAD63FC-EDAF-4415-B107-5AACDC091D7F}" type="pres">
      <dgm:prSet presAssocID="{62AEA8B1-9448-48CE-8633-A3F69F8C406D}" presName="spacer" presStyleCnt="0"/>
      <dgm:spPr/>
    </dgm:pt>
    <dgm:pt modelId="{297C3327-747F-4BD7-8DDB-F45CE58B332A}" type="pres">
      <dgm:prSet presAssocID="{303AD7BA-0140-4F60-B5D8-DD08D70C2BC9}" presName="parentText" presStyleLbl="node1" presStyleIdx="1" presStyleCnt="3">
        <dgm:presLayoutVars>
          <dgm:chMax val="0"/>
          <dgm:bulletEnabled val="1"/>
        </dgm:presLayoutVars>
      </dgm:prSet>
      <dgm:spPr/>
      <dgm:t>
        <a:bodyPr/>
        <a:lstStyle/>
        <a:p>
          <a:endParaRPr lang="en-US"/>
        </a:p>
      </dgm:t>
    </dgm:pt>
    <dgm:pt modelId="{4AF9C94E-1D3B-4187-8884-8C33D524ACA3}" type="pres">
      <dgm:prSet presAssocID="{2E08BA06-4D00-431F-A859-DD650CD75119}" presName="spacer" presStyleCnt="0"/>
      <dgm:spPr/>
    </dgm:pt>
    <dgm:pt modelId="{A83E83CB-CE1D-4765-8F3C-AE9FD4FD4C67}" type="pres">
      <dgm:prSet presAssocID="{A5157F18-D7CF-43F2-8F8C-C24FFD6D3A58}" presName="parentText" presStyleLbl="node1" presStyleIdx="2" presStyleCnt="3" custLinFactNeighborY="85097">
        <dgm:presLayoutVars>
          <dgm:chMax val="0"/>
          <dgm:bulletEnabled val="1"/>
        </dgm:presLayoutVars>
      </dgm:prSet>
      <dgm:spPr/>
      <dgm:t>
        <a:bodyPr/>
        <a:lstStyle/>
        <a:p>
          <a:endParaRPr lang="en-US"/>
        </a:p>
      </dgm:t>
    </dgm:pt>
  </dgm:ptLst>
  <dgm:cxnLst>
    <dgm:cxn modelId="{CEED00C4-31A7-4404-8F77-0CE63DB0E052}" srcId="{D1B99B07-0D98-4CCB-B361-B12E9B8BD4A2}" destId="{303AD7BA-0140-4F60-B5D8-DD08D70C2BC9}" srcOrd="1" destOrd="0" parTransId="{4A46073F-89B8-4063-9D88-920D488AC2A6}" sibTransId="{2E08BA06-4D00-431F-A859-DD650CD75119}"/>
    <dgm:cxn modelId="{77B29BF5-50B8-4E7A-A983-A942ECFC9305}" srcId="{D1B99B07-0D98-4CCB-B361-B12E9B8BD4A2}" destId="{A5157F18-D7CF-43F2-8F8C-C24FFD6D3A58}" srcOrd="2" destOrd="0" parTransId="{6C9F91FF-6013-463B-9A03-48AA91A22542}" sibTransId="{4139FA9F-766E-436E-A47E-0B22EAE99C9E}"/>
    <dgm:cxn modelId="{D83128EF-A25E-49EF-8317-F51773B1FBED}" type="presOf" srcId="{B9818C98-A01B-4BA5-B6F4-2D71ECFF43D7}" destId="{6A81010E-8E50-4F14-AAF3-54E435B53A31}" srcOrd="0" destOrd="0" presId="urn:microsoft.com/office/officeart/2005/8/layout/vList2"/>
    <dgm:cxn modelId="{CC13F455-1739-45A6-A1C4-082A2F45B8F8}" type="presOf" srcId="{303AD7BA-0140-4F60-B5D8-DD08D70C2BC9}" destId="{297C3327-747F-4BD7-8DDB-F45CE58B332A}" srcOrd="0" destOrd="0" presId="urn:microsoft.com/office/officeart/2005/8/layout/vList2"/>
    <dgm:cxn modelId="{1D7D6914-3069-4F93-90CC-F56092437402}" type="presOf" srcId="{A5157F18-D7CF-43F2-8F8C-C24FFD6D3A58}" destId="{A83E83CB-CE1D-4765-8F3C-AE9FD4FD4C67}" srcOrd="0" destOrd="0" presId="urn:microsoft.com/office/officeart/2005/8/layout/vList2"/>
    <dgm:cxn modelId="{B35EE378-D414-4FFC-9E15-CF31AB2CAF59}" srcId="{D1B99B07-0D98-4CCB-B361-B12E9B8BD4A2}" destId="{B9818C98-A01B-4BA5-B6F4-2D71ECFF43D7}" srcOrd="0" destOrd="0" parTransId="{DC42E171-E133-44D6-AC40-7081558CF321}" sibTransId="{62AEA8B1-9448-48CE-8633-A3F69F8C406D}"/>
    <dgm:cxn modelId="{4D0E4196-1FF6-44AC-BD24-A9E0383263E2}" type="presOf" srcId="{D1B99B07-0D98-4CCB-B361-B12E9B8BD4A2}" destId="{D759616D-B816-4348-81E3-9AF20D9E3A9B}" srcOrd="0" destOrd="0" presId="urn:microsoft.com/office/officeart/2005/8/layout/vList2"/>
    <dgm:cxn modelId="{23E052BB-C238-4D87-8543-D3F43FFA9492}" type="presParOf" srcId="{D759616D-B816-4348-81E3-9AF20D9E3A9B}" destId="{6A81010E-8E50-4F14-AAF3-54E435B53A31}" srcOrd="0" destOrd="0" presId="urn:microsoft.com/office/officeart/2005/8/layout/vList2"/>
    <dgm:cxn modelId="{567D72F7-6EF1-4C16-A95B-7BB53C361F44}" type="presParOf" srcId="{D759616D-B816-4348-81E3-9AF20D9E3A9B}" destId="{9FAD63FC-EDAF-4415-B107-5AACDC091D7F}" srcOrd="1" destOrd="0" presId="urn:microsoft.com/office/officeart/2005/8/layout/vList2"/>
    <dgm:cxn modelId="{CB7D78E5-984D-446E-8BC2-3B3AE36D3C89}" type="presParOf" srcId="{D759616D-B816-4348-81E3-9AF20D9E3A9B}" destId="{297C3327-747F-4BD7-8DDB-F45CE58B332A}" srcOrd="2" destOrd="0" presId="urn:microsoft.com/office/officeart/2005/8/layout/vList2"/>
    <dgm:cxn modelId="{9BE7C7E3-06FD-4CA9-A20F-12A7AAC34510}" type="presParOf" srcId="{D759616D-B816-4348-81E3-9AF20D9E3A9B}" destId="{4AF9C94E-1D3B-4187-8884-8C33D524ACA3}" srcOrd="3" destOrd="0" presId="urn:microsoft.com/office/officeart/2005/8/layout/vList2"/>
    <dgm:cxn modelId="{8EAFD331-28B5-4262-8032-2C5F532A13FC}" type="presParOf" srcId="{D759616D-B816-4348-81E3-9AF20D9E3A9B}" destId="{A83E83CB-CE1D-4765-8F3C-AE9FD4FD4C67}"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D1B99B07-0D98-4CCB-B361-B12E9B8BD4A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A585A3BF-AB35-49FD-9C72-46E83CD0E8F4}">
      <dgm:prSet custT="1"/>
      <dgm:spPr/>
      <dgm:t>
        <a:bodyPr/>
        <a:lstStyle/>
        <a:p>
          <a:pPr algn="l"/>
          <a:r>
            <a:rPr lang="en-US" sz="1400" i="1" dirty="0" smtClean="0"/>
            <a:t>Notes: This theorem defines the process of acquiring a coherent state as being due to the state of nucleus, which creates the potential to draw inward or attract the oscillatory interactive states to adhere to the surface circumferentially in a harmonic and resonant state that exchanges its activity to form and be absorbed by the nuclear passive or static state. The nucleus, though formed by absorbing the interactive states, because it attains a coherent state by absorbing the activities, it creates a low potential or unitary count state towards which the active states get drawn to it and gets absorbed.</a:t>
          </a:r>
          <a:endParaRPr lang="en-US" sz="1400" dirty="0"/>
        </a:p>
      </dgm:t>
    </dgm:pt>
    <dgm:pt modelId="{A294E77D-F31B-4BC0-A441-5D9FA76A4433}" type="parTrans" cxnId="{DABD9AE7-574C-4B90-B06C-3A442F80CE7D}">
      <dgm:prSet/>
      <dgm:spPr/>
      <dgm:t>
        <a:bodyPr/>
        <a:lstStyle/>
        <a:p>
          <a:endParaRPr lang="en-US"/>
        </a:p>
      </dgm:t>
    </dgm:pt>
    <dgm:pt modelId="{CF5CB401-92A7-49C9-A183-DFC07D9B60B2}" type="sibTrans" cxnId="{DABD9AE7-574C-4B90-B06C-3A442F80CE7D}">
      <dgm:prSet/>
      <dgm:spPr/>
      <dgm:t>
        <a:bodyPr/>
        <a:lstStyle/>
        <a:p>
          <a:endParaRPr lang="en-US"/>
        </a:p>
      </dgm:t>
    </dgm:pt>
    <dgm:pt modelId="{0FB9884C-3367-4399-9B53-F953BA3A98FF}">
      <dgm:prSet custT="1"/>
      <dgm:spPr/>
      <dgm:t>
        <a:bodyPr/>
        <a:lstStyle/>
        <a:p>
          <a:pPr algn="ctr"/>
          <a:r>
            <a:rPr lang="hi-IN" sz="1800" dirty="0" smtClean="0"/>
            <a:t>पुरुष अर्थ हेतु कं इदं निमित्त नैम्-इत्तिक प्रसङ्गेन |</a:t>
          </a:r>
          <a:r>
            <a:rPr lang="en-US" sz="1800" dirty="0" smtClean="0"/>
            <a:t>                                                           </a:t>
          </a:r>
          <a:r>
            <a:rPr lang="hi-IN" dirty="0" smtClean="0"/>
            <a:t>प्रक्रतेर् विभुत्  वयोगान् </a:t>
          </a:r>
          <a:r>
            <a:rPr lang="en-US" dirty="0" smtClean="0"/>
            <a:t>  </a:t>
          </a:r>
          <a:r>
            <a:rPr lang="hi-IN" dirty="0" smtClean="0"/>
            <a:t>नटवद् व्यवतिष्ठते लिङ्गम् || ४२ ||</a:t>
          </a:r>
          <a:endParaRPr lang="en-US" sz="1800" dirty="0"/>
        </a:p>
      </dgm:t>
    </dgm:pt>
    <dgm:pt modelId="{3E54900D-1754-4ACF-9FF9-255CCF68927C}" type="parTrans" cxnId="{686E7DCD-DC13-4540-A4A0-B53010C1F115}">
      <dgm:prSet/>
      <dgm:spPr/>
    </dgm:pt>
    <dgm:pt modelId="{88BE4A99-5E9C-4517-B01D-2F4F45CC1C4E}" type="sibTrans" cxnId="{686E7DCD-DC13-4540-A4A0-B53010C1F115}">
      <dgm:prSet/>
      <dgm:spPr/>
    </dgm:pt>
    <dgm:pt modelId="{B83D09EF-07A8-4B7B-9C98-2861D9D7ABE4}">
      <dgm:prSet custT="1"/>
      <dgm:spPr/>
      <dgm:t>
        <a:bodyPr/>
        <a:lstStyle/>
        <a:p>
          <a:pPr algn="l"/>
          <a:r>
            <a:rPr lang="en-US" sz="1600" dirty="0" smtClean="0"/>
            <a:t>The synchronised and coherent state of the nuclear core forms the target potential to attract the oscillatory interactions to synchronize and superposition itself circumferentially, simultaneously, similar to the movements in a dance, which  increases and strengthens resonant state of the interactions .</a:t>
          </a:r>
          <a:endParaRPr lang="en-US" sz="1600" dirty="0"/>
        </a:p>
      </dgm:t>
    </dgm:pt>
    <dgm:pt modelId="{15EEA266-ED06-4D79-BFF8-977D4DB39CD9}" type="parTrans" cxnId="{2D9EAE3E-381F-4E6A-BA2F-76508FA1E299}">
      <dgm:prSet/>
      <dgm:spPr/>
    </dgm:pt>
    <dgm:pt modelId="{36A947DC-CD24-4754-BC2F-0846D4C9C0E1}" type="sibTrans" cxnId="{2D9EAE3E-381F-4E6A-BA2F-76508FA1E299}">
      <dgm:prSet/>
      <dgm:spPr/>
    </dgm:pt>
    <dgm:pt modelId="{D759616D-B816-4348-81E3-9AF20D9E3A9B}" type="pres">
      <dgm:prSet presAssocID="{D1B99B07-0D98-4CCB-B361-B12E9B8BD4A2}" presName="linear" presStyleCnt="0">
        <dgm:presLayoutVars>
          <dgm:animLvl val="lvl"/>
          <dgm:resizeHandles val="exact"/>
        </dgm:presLayoutVars>
      </dgm:prSet>
      <dgm:spPr/>
      <dgm:t>
        <a:bodyPr/>
        <a:lstStyle/>
        <a:p>
          <a:endParaRPr lang="en-GB"/>
        </a:p>
      </dgm:t>
    </dgm:pt>
    <dgm:pt modelId="{5D5D0879-C747-4034-AC65-D1E74BE82C5E}" type="pres">
      <dgm:prSet presAssocID="{0FB9884C-3367-4399-9B53-F953BA3A98FF}" presName="parentText" presStyleLbl="node1" presStyleIdx="0" presStyleCnt="3" custLinFactNeighborY="-3686">
        <dgm:presLayoutVars>
          <dgm:chMax val="0"/>
          <dgm:bulletEnabled val="1"/>
        </dgm:presLayoutVars>
      </dgm:prSet>
      <dgm:spPr/>
      <dgm:t>
        <a:bodyPr/>
        <a:lstStyle/>
        <a:p>
          <a:endParaRPr lang="en-US"/>
        </a:p>
      </dgm:t>
    </dgm:pt>
    <dgm:pt modelId="{5E789D34-750D-4043-9BC0-C1033DA74EC4}" type="pres">
      <dgm:prSet presAssocID="{88BE4A99-5E9C-4517-B01D-2F4F45CC1C4E}" presName="spacer" presStyleCnt="0"/>
      <dgm:spPr/>
    </dgm:pt>
    <dgm:pt modelId="{0E28F682-E707-43A6-A6C8-E6832C4895F1}" type="pres">
      <dgm:prSet presAssocID="{B83D09EF-07A8-4B7B-9C98-2861D9D7ABE4}" presName="parentText" presStyleLbl="node1" presStyleIdx="1" presStyleCnt="3">
        <dgm:presLayoutVars>
          <dgm:chMax val="0"/>
          <dgm:bulletEnabled val="1"/>
        </dgm:presLayoutVars>
      </dgm:prSet>
      <dgm:spPr/>
      <dgm:t>
        <a:bodyPr/>
        <a:lstStyle/>
        <a:p>
          <a:endParaRPr lang="en-US"/>
        </a:p>
      </dgm:t>
    </dgm:pt>
    <dgm:pt modelId="{7D2EB666-E71A-4187-A334-7B7606A6B3EF}" type="pres">
      <dgm:prSet presAssocID="{36A947DC-CD24-4754-BC2F-0846D4C9C0E1}" presName="spacer" presStyleCnt="0"/>
      <dgm:spPr/>
    </dgm:pt>
    <dgm:pt modelId="{45AE86ED-D331-4E40-AFEE-B323F44A11D2}" type="pres">
      <dgm:prSet presAssocID="{A585A3BF-AB35-49FD-9C72-46E83CD0E8F4}" presName="parentText" presStyleLbl="node1" presStyleIdx="2" presStyleCnt="3">
        <dgm:presLayoutVars>
          <dgm:chMax val="0"/>
          <dgm:bulletEnabled val="1"/>
        </dgm:presLayoutVars>
      </dgm:prSet>
      <dgm:spPr/>
      <dgm:t>
        <a:bodyPr/>
        <a:lstStyle/>
        <a:p>
          <a:endParaRPr lang="en-US"/>
        </a:p>
      </dgm:t>
    </dgm:pt>
  </dgm:ptLst>
  <dgm:cxnLst>
    <dgm:cxn modelId="{DABD9AE7-574C-4B90-B06C-3A442F80CE7D}" srcId="{D1B99B07-0D98-4CCB-B361-B12E9B8BD4A2}" destId="{A585A3BF-AB35-49FD-9C72-46E83CD0E8F4}" srcOrd="2" destOrd="0" parTransId="{A294E77D-F31B-4BC0-A441-5D9FA76A4433}" sibTransId="{CF5CB401-92A7-49C9-A183-DFC07D9B60B2}"/>
    <dgm:cxn modelId="{2D9EAE3E-381F-4E6A-BA2F-76508FA1E299}" srcId="{D1B99B07-0D98-4CCB-B361-B12E9B8BD4A2}" destId="{B83D09EF-07A8-4B7B-9C98-2861D9D7ABE4}" srcOrd="1" destOrd="0" parTransId="{15EEA266-ED06-4D79-BFF8-977D4DB39CD9}" sibTransId="{36A947DC-CD24-4754-BC2F-0846D4C9C0E1}"/>
    <dgm:cxn modelId="{81434E0B-C244-4D8F-B68D-7DF07D2282EC}" type="presOf" srcId="{A585A3BF-AB35-49FD-9C72-46E83CD0E8F4}" destId="{45AE86ED-D331-4E40-AFEE-B323F44A11D2}" srcOrd="0" destOrd="0" presId="urn:microsoft.com/office/officeart/2005/8/layout/vList2"/>
    <dgm:cxn modelId="{686E7DCD-DC13-4540-A4A0-B53010C1F115}" srcId="{D1B99B07-0D98-4CCB-B361-B12E9B8BD4A2}" destId="{0FB9884C-3367-4399-9B53-F953BA3A98FF}" srcOrd="0" destOrd="0" parTransId="{3E54900D-1754-4ACF-9FF9-255CCF68927C}" sibTransId="{88BE4A99-5E9C-4517-B01D-2F4F45CC1C4E}"/>
    <dgm:cxn modelId="{AB521321-FFC1-41A6-A362-A4912F5095DB}" type="presOf" srcId="{D1B99B07-0D98-4CCB-B361-B12E9B8BD4A2}" destId="{D759616D-B816-4348-81E3-9AF20D9E3A9B}" srcOrd="0" destOrd="0" presId="urn:microsoft.com/office/officeart/2005/8/layout/vList2"/>
    <dgm:cxn modelId="{584AE6AE-8751-4C23-9340-0D03A4521186}" type="presOf" srcId="{B83D09EF-07A8-4B7B-9C98-2861D9D7ABE4}" destId="{0E28F682-E707-43A6-A6C8-E6832C4895F1}" srcOrd="0" destOrd="0" presId="urn:microsoft.com/office/officeart/2005/8/layout/vList2"/>
    <dgm:cxn modelId="{9B51D0A5-AE76-4F94-8F1A-50541E9FACB3}" type="presOf" srcId="{0FB9884C-3367-4399-9B53-F953BA3A98FF}" destId="{5D5D0879-C747-4034-AC65-D1E74BE82C5E}" srcOrd="0" destOrd="0" presId="urn:microsoft.com/office/officeart/2005/8/layout/vList2"/>
    <dgm:cxn modelId="{A114AA28-D64A-4F9E-8A23-26218F369332}" type="presParOf" srcId="{D759616D-B816-4348-81E3-9AF20D9E3A9B}" destId="{5D5D0879-C747-4034-AC65-D1E74BE82C5E}" srcOrd="0" destOrd="0" presId="urn:microsoft.com/office/officeart/2005/8/layout/vList2"/>
    <dgm:cxn modelId="{3A1E351B-D073-4D09-A8DD-3C6B379E4FBE}" type="presParOf" srcId="{D759616D-B816-4348-81E3-9AF20D9E3A9B}" destId="{5E789D34-750D-4043-9BC0-C1033DA74EC4}" srcOrd="1" destOrd="0" presId="urn:microsoft.com/office/officeart/2005/8/layout/vList2"/>
    <dgm:cxn modelId="{B5E95572-D430-4100-97E9-50FDFD4BFAE3}" type="presParOf" srcId="{D759616D-B816-4348-81E3-9AF20D9E3A9B}" destId="{0E28F682-E707-43A6-A6C8-E6832C4895F1}" srcOrd="2" destOrd="0" presId="urn:microsoft.com/office/officeart/2005/8/layout/vList2"/>
    <dgm:cxn modelId="{CCA655EE-45A0-4712-B1CD-92863A04E788}" type="presParOf" srcId="{D759616D-B816-4348-81E3-9AF20D9E3A9B}" destId="{7D2EB666-E71A-4187-A334-7B7606A6B3EF}" srcOrd="3" destOrd="0" presId="urn:microsoft.com/office/officeart/2005/8/layout/vList2"/>
    <dgm:cxn modelId="{BA623EEC-83EC-46BA-BE9F-3CE65C51F58D}" type="presParOf" srcId="{D759616D-B816-4348-81E3-9AF20D9E3A9B}" destId="{45AE86ED-D331-4E40-AFEE-B323F44A11D2}"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D1B99B07-0D98-4CCB-B361-B12E9B8BD4A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1CC850A1-9C65-4AD1-816D-92DEDF7A5F26}">
      <dgm:prSet custT="1"/>
      <dgm:spPr/>
      <dgm:t>
        <a:bodyPr/>
        <a:lstStyle/>
        <a:p>
          <a:pPr algn="l"/>
          <a:r>
            <a:rPr lang="en-US" sz="1600" dirty="0" smtClean="0"/>
            <a:t>The derivation of axiomatic laws of harmonic resonant action, are from the state when the dynamic interactive state changes from perfect resonance to an accelerative state.  The starting point or start of time-cycle-period count measurement commences when the action is in a state of relative rest for detection is only possible when activity cycle is at a restful state. The count will be certain and accurate if it is measured at this point.</a:t>
          </a:r>
          <a:endParaRPr lang="en-US" sz="1600" dirty="0"/>
        </a:p>
      </dgm:t>
    </dgm:pt>
    <dgm:pt modelId="{DCC67D58-E503-4B20-8457-4A359AB4E2D2}" type="parTrans" cxnId="{0FB3A99B-314E-4AB1-9708-6C11F2708F92}">
      <dgm:prSet/>
      <dgm:spPr/>
      <dgm:t>
        <a:bodyPr/>
        <a:lstStyle/>
        <a:p>
          <a:endParaRPr lang="en-US"/>
        </a:p>
      </dgm:t>
    </dgm:pt>
    <dgm:pt modelId="{C4B4F34E-9725-4126-BC98-D86E1024B52D}" type="sibTrans" cxnId="{0FB3A99B-314E-4AB1-9708-6C11F2708F92}">
      <dgm:prSet/>
      <dgm:spPr/>
      <dgm:t>
        <a:bodyPr/>
        <a:lstStyle/>
        <a:p>
          <a:endParaRPr lang="en-US"/>
        </a:p>
      </dgm:t>
    </dgm:pt>
    <dgm:pt modelId="{C44ADE7C-872D-4E82-950F-ACB97E0E5078}">
      <dgm:prSet custT="1"/>
      <dgm:spPr/>
      <dgm:t>
        <a:bodyPr/>
        <a:lstStyle/>
        <a:p>
          <a:pPr algn="ctr"/>
          <a:r>
            <a:rPr lang="hi-IN" sz="1800" dirty="0" smtClean="0"/>
            <a:t>सांसिद्धिकास् च भावाः प्राकृतिका वैकृतास् च धर्माद्याः |</a:t>
          </a:r>
          <a:r>
            <a:rPr lang="en-US" sz="1800" dirty="0" smtClean="0"/>
            <a:t>                                                       </a:t>
          </a:r>
          <a:r>
            <a:rPr lang="hi-IN" dirty="0" smtClean="0"/>
            <a:t>दृष्टाः करण  आश्रयिणः कार्या श्रयिणश्च कललाद्याः    || ४३ ||</a:t>
          </a:r>
          <a:endParaRPr lang="en-US" sz="1800" dirty="0"/>
        </a:p>
      </dgm:t>
    </dgm:pt>
    <dgm:pt modelId="{B7206A42-F40C-4E37-80AC-22712274B52B}" type="parTrans" cxnId="{443ED941-4FF2-497B-ADB0-30787CA75E9D}">
      <dgm:prSet/>
      <dgm:spPr/>
      <dgm:t>
        <a:bodyPr/>
        <a:lstStyle/>
        <a:p>
          <a:endParaRPr lang="en-US"/>
        </a:p>
      </dgm:t>
    </dgm:pt>
    <dgm:pt modelId="{A9E800D5-3B16-4A1C-A217-5884AC074A4B}" type="sibTrans" cxnId="{443ED941-4FF2-497B-ADB0-30787CA75E9D}">
      <dgm:prSet/>
      <dgm:spPr/>
      <dgm:t>
        <a:bodyPr/>
        <a:lstStyle/>
        <a:p>
          <a:endParaRPr lang="en-US"/>
        </a:p>
      </dgm:t>
    </dgm:pt>
    <dgm:pt modelId="{35A3BC87-9595-4D06-993A-C89C84B19C88}">
      <dgm:prSet custT="1"/>
      <dgm:spPr/>
      <dgm:t>
        <a:bodyPr/>
        <a:lstStyle/>
        <a:p>
          <a:pPr algn="l"/>
          <a:r>
            <a:rPr lang="en-US" sz="1600" i="1" dirty="0" smtClean="0"/>
            <a:t>Note: The derivation of a mathematical formula or axiomatic law of a dynamic oscillatory state is dependent on the ability to detect the change from the harmonic oscillatory state to the accelerative state. Detection of that activity is only possible during its state of relative rest from which point the start of the cycle count can commence. A pendulum count must start when it changes direction at the end of its swing where it remains stationary briefly. If the pendulum swing is counted at the point when it changes its direction and remains stationary for a moment then the number of oscillations in a period will be correct</a:t>
          </a:r>
          <a:endParaRPr lang="en-US" sz="1600" dirty="0"/>
        </a:p>
      </dgm:t>
    </dgm:pt>
    <dgm:pt modelId="{7730FF85-FBA0-4903-AA3B-CD4E6B565F78}" type="parTrans" cxnId="{06E9F6B5-86C2-4473-B1EF-3DE789AD4029}">
      <dgm:prSet/>
      <dgm:spPr/>
    </dgm:pt>
    <dgm:pt modelId="{F5559BE5-B0FF-408E-B4E0-70B2C980E230}" type="sibTrans" cxnId="{06E9F6B5-86C2-4473-B1EF-3DE789AD4029}">
      <dgm:prSet/>
      <dgm:spPr/>
    </dgm:pt>
    <dgm:pt modelId="{D759616D-B816-4348-81E3-9AF20D9E3A9B}" type="pres">
      <dgm:prSet presAssocID="{D1B99B07-0D98-4CCB-B361-B12E9B8BD4A2}" presName="linear" presStyleCnt="0">
        <dgm:presLayoutVars>
          <dgm:animLvl val="lvl"/>
          <dgm:resizeHandles val="exact"/>
        </dgm:presLayoutVars>
      </dgm:prSet>
      <dgm:spPr/>
      <dgm:t>
        <a:bodyPr/>
        <a:lstStyle/>
        <a:p>
          <a:endParaRPr lang="en-GB"/>
        </a:p>
      </dgm:t>
    </dgm:pt>
    <dgm:pt modelId="{6328ADDB-1B1C-4AAF-984C-9EA5551B4288}" type="pres">
      <dgm:prSet presAssocID="{C44ADE7C-872D-4E82-950F-ACB97E0E5078}" presName="parentText" presStyleLbl="node1" presStyleIdx="0" presStyleCnt="3" custScaleX="93333" custScaleY="62215">
        <dgm:presLayoutVars>
          <dgm:chMax val="0"/>
          <dgm:bulletEnabled val="1"/>
        </dgm:presLayoutVars>
      </dgm:prSet>
      <dgm:spPr/>
      <dgm:t>
        <a:bodyPr/>
        <a:lstStyle/>
        <a:p>
          <a:endParaRPr lang="en-US"/>
        </a:p>
      </dgm:t>
    </dgm:pt>
    <dgm:pt modelId="{E652EC38-F7E4-45F2-938E-3496845823FC}" type="pres">
      <dgm:prSet presAssocID="{A9E800D5-3B16-4A1C-A217-5884AC074A4B}" presName="spacer" presStyleCnt="0"/>
      <dgm:spPr/>
    </dgm:pt>
    <dgm:pt modelId="{104F3BC0-D95C-4156-A473-E9BC36D29677}" type="pres">
      <dgm:prSet presAssocID="{1CC850A1-9C65-4AD1-816D-92DEDF7A5F26}" presName="parentText" presStyleLbl="node1" presStyleIdx="1" presStyleCnt="3">
        <dgm:presLayoutVars>
          <dgm:chMax val="0"/>
          <dgm:bulletEnabled val="1"/>
        </dgm:presLayoutVars>
      </dgm:prSet>
      <dgm:spPr/>
      <dgm:t>
        <a:bodyPr/>
        <a:lstStyle/>
        <a:p>
          <a:endParaRPr lang="en-US"/>
        </a:p>
      </dgm:t>
    </dgm:pt>
    <dgm:pt modelId="{CAEEA5D4-9B3C-471B-BD76-FC26D48B0C91}" type="pres">
      <dgm:prSet presAssocID="{C4B4F34E-9725-4126-BC98-D86E1024B52D}" presName="spacer" presStyleCnt="0"/>
      <dgm:spPr/>
    </dgm:pt>
    <dgm:pt modelId="{BAE4B2DD-AD3E-4DD1-B235-481410C10396}" type="pres">
      <dgm:prSet presAssocID="{35A3BC87-9595-4D06-993A-C89C84B19C88}" presName="parentText" presStyleLbl="node1" presStyleIdx="2" presStyleCnt="3">
        <dgm:presLayoutVars>
          <dgm:chMax val="0"/>
          <dgm:bulletEnabled val="1"/>
        </dgm:presLayoutVars>
      </dgm:prSet>
      <dgm:spPr/>
      <dgm:t>
        <a:bodyPr/>
        <a:lstStyle/>
        <a:p>
          <a:endParaRPr lang="en-US"/>
        </a:p>
      </dgm:t>
    </dgm:pt>
  </dgm:ptLst>
  <dgm:cxnLst>
    <dgm:cxn modelId="{06E9F6B5-86C2-4473-B1EF-3DE789AD4029}" srcId="{D1B99B07-0D98-4CCB-B361-B12E9B8BD4A2}" destId="{35A3BC87-9595-4D06-993A-C89C84B19C88}" srcOrd="2" destOrd="0" parTransId="{7730FF85-FBA0-4903-AA3B-CD4E6B565F78}" sibTransId="{F5559BE5-B0FF-408E-B4E0-70B2C980E230}"/>
    <dgm:cxn modelId="{443ED941-4FF2-497B-ADB0-30787CA75E9D}" srcId="{D1B99B07-0D98-4CCB-B361-B12E9B8BD4A2}" destId="{C44ADE7C-872D-4E82-950F-ACB97E0E5078}" srcOrd="0" destOrd="0" parTransId="{B7206A42-F40C-4E37-80AC-22712274B52B}" sibTransId="{A9E800D5-3B16-4A1C-A217-5884AC074A4B}"/>
    <dgm:cxn modelId="{0FB3A99B-314E-4AB1-9708-6C11F2708F92}" srcId="{D1B99B07-0D98-4CCB-B361-B12E9B8BD4A2}" destId="{1CC850A1-9C65-4AD1-816D-92DEDF7A5F26}" srcOrd="1" destOrd="0" parTransId="{DCC67D58-E503-4B20-8457-4A359AB4E2D2}" sibTransId="{C4B4F34E-9725-4126-BC98-D86E1024B52D}"/>
    <dgm:cxn modelId="{C593D7F4-040D-4453-A5BB-73874D1BAF8D}" type="presOf" srcId="{D1B99B07-0D98-4CCB-B361-B12E9B8BD4A2}" destId="{D759616D-B816-4348-81E3-9AF20D9E3A9B}" srcOrd="0" destOrd="0" presId="urn:microsoft.com/office/officeart/2005/8/layout/vList2"/>
    <dgm:cxn modelId="{53C39AFA-C81B-4008-84E3-B15F2D595152}" type="presOf" srcId="{C44ADE7C-872D-4E82-950F-ACB97E0E5078}" destId="{6328ADDB-1B1C-4AAF-984C-9EA5551B4288}" srcOrd="0" destOrd="0" presId="urn:microsoft.com/office/officeart/2005/8/layout/vList2"/>
    <dgm:cxn modelId="{6797D150-BAB8-4A46-9BDB-5612E822ED43}" type="presOf" srcId="{1CC850A1-9C65-4AD1-816D-92DEDF7A5F26}" destId="{104F3BC0-D95C-4156-A473-E9BC36D29677}" srcOrd="0" destOrd="0" presId="urn:microsoft.com/office/officeart/2005/8/layout/vList2"/>
    <dgm:cxn modelId="{D3A49988-59D2-43D2-85E7-693CDAC6919D}" type="presOf" srcId="{35A3BC87-9595-4D06-993A-C89C84B19C88}" destId="{BAE4B2DD-AD3E-4DD1-B235-481410C10396}" srcOrd="0" destOrd="0" presId="urn:microsoft.com/office/officeart/2005/8/layout/vList2"/>
    <dgm:cxn modelId="{2F15F99F-028D-4642-BB9F-F8B6F77D60D5}" type="presParOf" srcId="{D759616D-B816-4348-81E3-9AF20D9E3A9B}" destId="{6328ADDB-1B1C-4AAF-984C-9EA5551B4288}" srcOrd="0" destOrd="0" presId="urn:microsoft.com/office/officeart/2005/8/layout/vList2"/>
    <dgm:cxn modelId="{ECE61C11-B941-4B0C-9AF3-20D458BB1956}" type="presParOf" srcId="{D759616D-B816-4348-81E3-9AF20D9E3A9B}" destId="{E652EC38-F7E4-45F2-938E-3496845823FC}" srcOrd="1" destOrd="0" presId="urn:microsoft.com/office/officeart/2005/8/layout/vList2"/>
    <dgm:cxn modelId="{4E637DF9-0A75-40D1-BF35-F6EA65CD5769}" type="presParOf" srcId="{D759616D-B816-4348-81E3-9AF20D9E3A9B}" destId="{104F3BC0-D95C-4156-A473-E9BC36D29677}" srcOrd="2" destOrd="0" presId="urn:microsoft.com/office/officeart/2005/8/layout/vList2"/>
    <dgm:cxn modelId="{29DF8D9E-AA3F-4A81-96D9-5B578F5D84AF}" type="presParOf" srcId="{D759616D-B816-4348-81E3-9AF20D9E3A9B}" destId="{CAEEA5D4-9B3C-471B-BD76-FC26D48B0C91}" srcOrd="3" destOrd="0" presId="urn:microsoft.com/office/officeart/2005/8/layout/vList2"/>
    <dgm:cxn modelId="{5347690C-B663-44F3-B4C1-E76982D3999D}" type="presParOf" srcId="{D759616D-B816-4348-81E3-9AF20D9E3A9B}" destId="{BAE4B2DD-AD3E-4DD1-B235-481410C10396}"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FF403F-8196-4198-80EF-DEAC4EF5C98B}" type="doc">
      <dgm:prSet loTypeId="urn:microsoft.com/office/officeart/2005/8/layout/process4" loCatId="list" qsTypeId="urn:microsoft.com/office/officeart/2005/8/quickstyle/simple4" qsCatId="simple" csTypeId="urn:microsoft.com/office/officeart/2005/8/colors/accent0_3" csCatId="mainScheme" phldr="1"/>
      <dgm:spPr/>
      <dgm:t>
        <a:bodyPr/>
        <a:lstStyle/>
        <a:p>
          <a:endParaRPr lang="en-US"/>
        </a:p>
      </dgm:t>
    </dgm:pt>
    <dgm:pt modelId="{3B5660C6-E0A2-4C95-9110-A87B1430CE8E}" type="pres">
      <dgm:prSet presAssocID="{84FF403F-8196-4198-80EF-DEAC4EF5C98B}" presName="Name0" presStyleCnt="0">
        <dgm:presLayoutVars>
          <dgm:dir/>
          <dgm:animLvl val="lvl"/>
          <dgm:resizeHandles val="exact"/>
        </dgm:presLayoutVars>
      </dgm:prSet>
      <dgm:spPr/>
      <dgm:t>
        <a:bodyPr/>
        <a:lstStyle/>
        <a:p>
          <a:endParaRPr lang="en-US"/>
        </a:p>
      </dgm:t>
    </dgm:pt>
  </dgm:ptLst>
  <dgm:cxnLst>
    <dgm:cxn modelId="{25B7309F-1DCD-4C52-9B3B-BC8B041AA5D5}" type="presOf" srcId="{84FF403F-8196-4198-80EF-DEAC4EF5C98B}" destId="{3B5660C6-E0A2-4C95-9110-A87B1430CE8E}"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D1B99B07-0D98-4CCB-B361-B12E9B8BD4A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A5157F18-D7CF-43F2-8F8C-C24FFD6D3A58}">
      <dgm:prSet custT="1"/>
      <dgm:spPr/>
      <dgm:t>
        <a:bodyPr/>
        <a:lstStyle/>
        <a:p>
          <a:pPr algn="ctr"/>
          <a:r>
            <a:rPr lang="en-US" sz="1400" i="1" dirty="0" smtClean="0"/>
            <a:t>Notes: An extraordinary theorem differentiating coherent states from confined or bound states caused by restrictions or pressure from outside. As an example gas can be contained and confined due to pressure and that cannot be defined by axiomatic laws. But when the same gas condenses into a liquid state by its on inner potential it can be defined by axiomatic laws. </a:t>
          </a:r>
          <a:endParaRPr lang="en-US" sz="1400" dirty="0"/>
        </a:p>
      </dgm:t>
    </dgm:pt>
    <dgm:pt modelId="{6C9F91FF-6013-463B-9A03-48AA91A22542}" type="parTrans" cxnId="{77B29BF5-50B8-4E7A-A983-A942ECFC9305}">
      <dgm:prSet/>
      <dgm:spPr/>
      <dgm:t>
        <a:bodyPr/>
        <a:lstStyle/>
        <a:p>
          <a:endParaRPr lang="en-US"/>
        </a:p>
      </dgm:t>
    </dgm:pt>
    <dgm:pt modelId="{4139FA9F-766E-436E-A47E-0B22EAE99C9E}" type="sibTrans" cxnId="{77B29BF5-50B8-4E7A-A983-A942ECFC9305}">
      <dgm:prSet/>
      <dgm:spPr/>
      <dgm:t>
        <a:bodyPr/>
        <a:lstStyle/>
        <a:p>
          <a:endParaRPr lang="en-US"/>
        </a:p>
      </dgm:t>
    </dgm:pt>
    <dgm:pt modelId="{B9818C98-A01B-4BA5-B6F4-2D71ECFF43D7}">
      <dgm:prSet custT="1"/>
      <dgm:spPr/>
      <dgm:t>
        <a:bodyPr/>
        <a:lstStyle/>
        <a:p>
          <a:pPr algn="ctr"/>
          <a:r>
            <a:rPr lang="hi-IN" sz="1800" dirty="0" smtClean="0"/>
            <a:t>धर्मेण गमनम् ऊर्धं गमनं अधस्तद् भवति अधर्मेण |</a:t>
          </a:r>
          <a:r>
            <a:rPr lang="en-US" sz="1800" dirty="0" smtClean="0"/>
            <a:t>                                              </a:t>
          </a:r>
          <a:r>
            <a:rPr lang="hi-IN" dirty="0" smtClean="0"/>
            <a:t>ज्ञानेन च अपवर्गो विपर्य्य़याद् इष्यते बन्धः       || ४४ ||</a:t>
          </a:r>
          <a:endParaRPr lang="en-US" sz="1800" dirty="0"/>
        </a:p>
      </dgm:t>
    </dgm:pt>
    <dgm:pt modelId="{DC42E171-E133-44D6-AC40-7081558CF321}" type="parTrans" cxnId="{B35EE378-D414-4FFC-9E15-CF31AB2CAF59}">
      <dgm:prSet/>
      <dgm:spPr/>
      <dgm:t>
        <a:bodyPr/>
        <a:lstStyle/>
        <a:p>
          <a:endParaRPr lang="en-US"/>
        </a:p>
      </dgm:t>
    </dgm:pt>
    <dgm:pt modelId="{62AEA8B1-9448-48CE-8633-A3F69F8C406D}" type="sibTrans" cxnId="{B35EE378-D414-4FFC-9E15-CF31AB2CAF59}">
      <dgm:prSet/>
      <dgm:spPr/>
      <dgm:t>
        <a:bodyPr/>
        <a:lstStyle/>
        <a:p>
          <a:endParaRPr lang="en-US"/>
        </a:p>
      </dgm:t>
    </dgm:pt>
    <dgm:pt modelId="{8EC6994B-2E68-4D4E-A9ED-AF4E3A19408D}">
      <dgm:prSet custT="1"/>
      <dgm:spPr/>
      <dgm:t>
        <a:bodyPr/>
        <a:lstStyle/>
        <a:p>
          <a:pPr algn="ctr"/>
          <a:r>
            <a:rPr lang="en-US" sz="1800" dirty="0" err="1" smtClean="0"/>
            <a:t>Satwic</a:t>
          </a:r>
          <a:r>
            <a:rPr lang="en-US" sz="1800" dirty="0" smtClean="0"/>
            <a:t> expansive actions are supported by axiomatic laws and leads upwards or towards a free state but actions opposing it results in lowered states that leads to </a:t>
          </a:r>
          <a:r>
            <a:rPr lang="en-US" sz="1800" dirty="0" err="1" smtClean="0"/>
            <a:t>tamasic</a:t>
          </a:r>
          <a:r>
            <a:rPr lang="en-US" sz="1800" dirty="0" smtClean="0"/>
            <a:t> or compressive states that are restrictive. Inner self potential is the only cause of synchronization and establishment of coherent state but obstruction or restrictions results in a confined and bonded state.</a:t>
          </a:r>
          <a:endParaRPr lang="en-US" sz="1800" dirty="0"/>
        </a:p>
      </dgm:t>
    </dgm:pt>
    <dgm:pt modelId="{C3CBE17D-2611-442F-AC6C-C98EB0344FEE}" type="parTrans" cxnId="{0038A9E6-D045-48B8-9254-BE555A979CB3}">
      <dgm:prSet/>
      <dgm:spPr/>
      <dgm:t>
        <a:bodyPr/>
        <a:lstStyle/>
        <a:p>
          <a:endParaRPr lang="en-US"/>
        </a:p>
      </dgm:t>
    </dgm:pt>
    <dgm:pt modelId="{8C1203FB-8777-4B2C-9B6C-2EE2DB4AC0A8}" type="sibTrans" cxnId="{0038A9E6-D045-48B8-9254-BE555A979CB3}">
      <dgm:prSet/>
      <dgm:spPr/>
      <dgm:t>
        <a:bodyPr/>
        <a:lstStyle/>
        <a:p>
          <a:endParaRPr lang="en-US"/>
        </a:p>
      </dgm:t>
    </dgm:pt>
    <dgm:pt modelId="{D759616D-B816-4348-81E3-9AF20D9E3A9B}" type="pres">
      <dgm:prSet presAssocID="{D1B99B07-0D98-4CCB-B361-B12E9B8BD4A2}" presName="linear" presStyleCnt="0">
        <dgm:presLayoutVars>
          <dgm:animLvl val="lvl"/>
          <dgm:resizeHandles val="exact"/>
        </dgm:presLayoutVars>
      </dgm:prSet>
      <dgm:spPr/>
      <dgm:t>
        <a:bodyPr/>
        <a:lstStyle/>
        <a:p>
          <a:endParaRPr lang="en-GB"/>
        </a:p>
      </dgm:t>
    </dgm:pt>
    <dgm:pt modelId="{6A81010E-8E50-4F14-AAF3-54E435B53A31}" type="pres">
      <dgm:prSet presAssocID="{B9818C98-A01B-4BA5-B6F4-2D71ECFF43D7}" presName="parentText" presStyleLbl="node1" presStyleIdx="0" presStyleCnt="3" custScaleX="94828" custScaleY="77166" custLinFactNeighborY="-85096">
        <dgm:presLayoutVars>
          <dgm:chMax val="0"/>
          <dgm:bulletEnabled val="1"/>
        </dgm:presLayoutVars>
      </dgm:prSet>
      <dgm:spPr/>
      <dgm:t>
        <a:bodyPr/>
        <a:lstStyle/>
        <a:p>
          <a:endParaRPr lang="en-US"/>
        </a:p>
      </dgm:t>
    </dgm:pt>
    <dgm:pt modelId="{9FAD63FC-EDAF-4415-B107-5AACDC091D7F}" type="pres">
      <dgm:prSet presAssocID="{62AEA8B1-9448-48CE-8633-A3F69F8C406D}" presName="spacer" presStyleCnt="0"/>
      <dgm:spPr/>
    </dgm:pt>
    <dgm:pt modelId="{6EF3B70E-01A1-42B7-AA70-8A65C45D8F58}" type="pres">
      <dgm:prSet presAssocID="{8EC6994B-2E68-4D4E-A9ED-AF4E3A19408D}" presName="parentText" presStyleLbl="node1" presStyleIdx="1" presStyleCnt="3">
        <dgm:presLayoutVars>
          <dgm:chMax val="0"/>
          <dgm:bulletEnabled val="1"/>
        </dgm:presLayoutVars>
      </dgm:prSet>
      <dgm:spPr/>
      <dgm:t>
        <a:bodyPr/>
        <a:lstStyle/>
        <a:p>
          <a:endParaRPr lang="en-US"/>
        </a:p>
      </dgm:t>
    </dgm:pt>
    <dgm:pt modelId="{E969B4CB-5DC3-4CF0-80CA-76F82DCD2ABC}" type="pres">
      <dgm:prSet presAssocID="{8C1203FB-8777-4B2C-9B6C-2EE2DB4AC0A8}" presName="spacer" presStyleCnt="0"/>
      <dgm:spPr/>
    </dgm:pt>
    <dgm:pt modelId="{A83E83CB-CE1D-4765-8F3C-AE9FD4FD4C67}" type="pres">
      <dgm:prSet presAssocID="{A5157F18-D7CF-43F2-8F8C-C24FFD6D3A58}" presName="parentText" presStyleLbl="node1" presStyleIdx="2" presStyleCnt="3" custLinFactNeighborY="85097">
        <dgm:presLayoutVars>
          <dgm:chMax val="0"/>
          <dgm:bulletEnabled val="1"/>
        </dgm:presLayoutVars>
      </dgm:prSet>
      <dgm:spPr/>
      <dgm:t>
        <a:bodyPr/>
        <a:lstStyle/>
        <a:p>
          <a:endParaRPr lang="en-US"/>
        </a:p>
      </dgm:t>
    </dgm:pt>
  </dgm:ptLst>
  <dgm:cxnLst>
    <dgm:cxn modelId="{8826E949-400F-4B4D-BF15-42051B5D08F1}" type="presOf" srcId="{A5157F18-D7CF-43F2-8F8C-C24FFD6D3A58}" destId="{A83E83CB-CE1D-4765-8F3C-AE9FD4FD4C67}" srcOrd="0" destOrd="0" presId="urn:microsoft.com/office/officeart/2005/8/layout/vList2"/>
    <dgm:cxn modelId="{ADB6704A-2B00-4764-BD12-5BA873BB4101}" type="presOf" srcId="{8EC6994B-2E68-4D4E-A9ED-AF4E3A19408D}" destId="{6EF3B70E-01A1-42B7-AA70-8A65C45D8F58}" srcOrd="0" destOrd="0" presId="urn:microsoft.com/office/officeart/2005/8/layout/vList2"/>
    <dgm:cxn modelId="{77B29BF5-50B8-4E7A-A983-A942ECFC9305}" srcId="{D1B99B07-0D98-4CCB-B361-B12E9B8BD4A2}" destId="{A5157F18-D7CF-43F2-8F8C-C24FFD6D3A58}" srcOrd="2" destOrd="0" parTransId="{6C9F91FF-6013-463B-9A03-48AA91A22542}" sibTransId="{4139FA9F-766E-436E-A47E-0B22EAE99C9E}"/>
    <dgm:cxn modelId="{9DCE2AE6-AFF0-4204-BFE4-1EB155D58DC0}" type="presOf" srcId="{D1B99B07-0D98-4CCB-B361-B12E9B8BD4A2}" destId="{D759616D-B816-4348-81E3-9AF20D9E3A9B}" srcOrd="0" destOrd="0" presId="urn:microsoft.com/office/officeart/2005/8/layout/vList2"/>
    <dgm:cxn modelId="{B35EE378-D414-4FFC-9E15-CF31AB2CAF59}" srcId="{D1B99B07-0D98-4CCB-B361-B12E9B8BD4A2}" destId="{B9818C98-A01B-4BA5-B6F4-2D71ECFF43D7}" srcOrd="0" destOrd="0" parTransId="{DC42E171-E133-44D6-AC40-7081558CF321}" sibTransId="{62AEA8B1-9448-48CE-8633-A3F69F8C406D}"/>
    <dgm:cxn modelId="{467C891B-F81D-4B45-9BFB-875E6186AEF2}" type="presOf" srcId="{B9818C98-A01B-4BA5-B6F4-2D71ECFF43D7}" destId="{6A81010E-8E50-4F14-AAF3-54E435B53A31}" srcOrd="0" destOrd="0" presId="urn:microsoft.com/office/officeart/2005/8/layout/vList2"/>
    <dgm:cxn modelId="{0038A9E6-D045-48B8-9254-BE555A979CB3}" srcId="{D1B99B07-0D98-4CCB-B361-B12E9B8BD4A2}" destId="{8EC6994B-2E68-4D4E-A9ED-AF4E3A19408D}" srcOrd="1" destOrd="0" parTransId="{C3CBE17D-2611-442F-AC6C-C98EB0344FEE}" sibTransId="{8C1203FB-8777-4B2C-9B6C-2EE2DB4AC0A8}"/>
    <dgm:cxn modelId="{C84B7AD2-394D-43E0-B165-05300ADE51EF}" type="presParOf" srcId="{D759616D-B816-4348-81E3-9AF20D9E3A9B}" destId="{6A81010E-8E50-4F14-AAF3-54E435B53A31}" srcOrd="0" destOrd="0" presId="urn:microsoft.com/office/officeart/2005/8/layout/vList2"/>
    <dgm:cxn modelId="{89578E67-53DE-49A7-91AB-AACED4F7DC95}" type="presParOf" srcId="{D759616D-B816-4348-81E3-9AF20D9E3A9B}" destId="{9FAD63FC-EDAF-4415-B107-5AACDC091D7F}" srcOrd="1" destOrd="0" presId="urn:microsoft.com/office/officeart/2005/8/layout/vList2"/>
    <dgm:cxn modelId="{02F87887-FAAA-4B7F-90D6-4AF9C813E7BE}" type="presParOf" srcId="{D759616D-B816-4348-81E3-9AF20D9E3A9B}" destId="{6EF3B70E-01A1-42B7-AA70-8A65C45D8F58}" srcOrd="2" destOrd="0" presId="urn:microsoft.com/office/officeart/2005/8/layout/vList2"/>
    <dgm:cxn modelId="{06E9139E-5B11-4BEA-8C21-1E5C3BBBFCB3}" type="presParOf" srcId="{D759616D-B816-4348-81E3-9AF20D9E3A9B}" destId="{E969B4CB-5DC3-4CF0-80CA-76F82DCD2ABC}" srcOrd="3" destOrd="0" presId="urn:microsoft.com/office/officeart/2005/8/layout/vList2"/>
    <dgm:cxn modelId="{33037116-0AF6-4CDF-8936-FEBC060B7FEB}" type="presParOf" srcId="{D759616D-B816-4348-81E3-9AF20D9E3A9B}" destId="{A83E83CB-CE1D-4765-8F3C-AE9FD4FD4C67}"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D1B99B07-0D98-4CCB-B361-B12E9B8BD4A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A5157F18-D7CF-43F2-8F8C-C24FFD6D3A58}">
      <dgm:prSet custT="1"/>
      <dgm:spPr/>
      <dgm:t>
        <a:bodyPr/>
        <a:lstStyle/>
        <a:p>
          <a:pPr algn="ctr"/>
          <a:r>
            <a:rPr lang="en-US" sz="1400" i="1" dirty="0" smtClean="0"/>
            <a:t>Notes: A cardinal theorem defining the conditions under which manifestation occurs in a dynamic and balanced interactive state. When the axiomatic interactive oscillations are balanced the reactions are balanced and it is manifested as a spectrum of resonant states. When force or increase in pressure occurs it creates accelerative states and decrease creates the opposite </a:t>
          </a:r>
          <a:r>
            <a:rPr lang="en-US" sz="1400" i="1" dirty="0" err="1" smtClean="0"/>
            <a:t>decelarative</a:t>
          </a:r>
          <a:r>
            <a:rPr lang="en-US" sz="1400" i="1" dirty="0" smtClean="0"/>
            <a:t> states. </a:t>
          </a:r>
          <a:endParaRPr lang="en-US" sz="1400" dirty="0"/>
        </a:p>
      </dgm:t>
    </dgm:pt>
    <dgm:pt modelId="{6C9F91FF-6013-463B-9A03-48AA91A22542}" type="parTrans" cxnId="{77B29BF5-50B8-4E7A-A983-A942ECFC9305}">
      <dgm:prSet/>
      <dgm:spPr/>
      <dgm:t>
        <a:bodyPr/>
        <a:lstStyle/>
        <a:p>
          <a:endParaRPr lang="en-US"/>
        </a:p>
      </dgm:t>
    </dgm:pt>
    <dgm:pt modelId="{4139FA9F-766E-436E-A47E-0B22EAE99C9E}" type="sibTrans" cxnId="{77B29BF5-50B8-4E7A-A983-A942ECFC9305}">
      <dgm:prSet/>
      <dgm:spPr/>
      <dgm:t>
        <a:bodyPr/>
        <a:lstStyle/>
        <a:p>
          <a:endParaRPr lang="en-US"/>
        </a:p>
      </dgm:t>
    </dgm:pt>
    <dgm:pt modelId="{B9818C98-A01B-4BA5-B6F4-2D71ECFF43D7}">
      <dgm:prSet custT="1"/>
      <dgm:spPr/>
      <dgm:t>
        <a:bodyPr/>
        <a:lstStyle/>
        <a:p>
          <a:pPr algn="ctr"/>
          <a:r>
            <a:rPr lang="hi-IN" sz="1800" dirty="0" smtClean="0"/>
            <a:t>वैराग्यात् प्रकृतिलयः संसारो भवति राजसात् रागात् |</a:t>
          </a:r>
          <a:r>
            <a:rPr lang="en-US" sz="1800" dirty="0" smtClean="0"/>
            <a:t>                                             </a:t>
          </a:r>
          <a:r>
            <a:rPr lang="hi-IN" dirty="0" smtClean="0"/>
            <a:t>ऎेश्वर्यात्  अविघातो  विपर्ययात् तद् विपर्यासः      || ४५ ||</a:t>
          </a:r>
          <a:endParaRPr lang="en-US" sz="1800" dirty="0"/>
        </a:p>
      </dgm:t>
    </dgm:pt>
    <dgm:pt modelId="{DC42E171-E133-44D6-AC40-7081558CF321}" type="parTrans" cxnId="{B35EE378-D414-4FFC-9E15-CF31AB2CAF59}">
      <dgm:prSet/>
      <dgm:spPr/>
      <dgm:t>
        <a:bodyPr/>
        <a:lstStyle/>
        <a:p>
          <a:endParaRPr lang="en-US"/>
        </a:p>
      </dgm:t>
    </dgm:pt>
    <dgm:pt modelId="{62AEA8B1-9448-48CE-8633-A3F69F8C406D}" type="sibTrans" cxnId="{B35EE378-D414-4FFC-9E15-CF31AB2CAF59}">
      <dgm:prSet/>
      <dgm:spPr/>
      <dgm:t>
        <a:bodyPr/>
        <a:lstStyle/>
        <a:p>
          <a:endParaRPr lang="en-US"/>
        </a:p>
      </dgm:t>
    </dgm:pt>
    <dgm:pt modelId="{303AD7BA-0140-4F60-B5D8-DD08D70C2BC9}">
      <dgm:prSet custT="1"/>
      <dgm:spPr/>
      <dgm:t>
        <a:bodyPr/>
        <a:lstStyle/>
        <a:p>
          <a:pPr algn="ctr"/>
          <a:r>
            <a:rPr lang="en-US" sz="1800" dirty="0" smtClean="0"/>
            <a:t>When the </a:t>
          </a:r>
          <a:r>
            <a:rPr lang="en-US" sz="1800" dirty="0" err="1" smtClean="0"/>
            <a:t>Rajasic</a:t>
          </a:r>
          <a:r>
            <a:rPr lang="en-US" sz="1800" dirty="0" smtClean="0"/>
            <a:t> interactive states are equal and balanced, accumulation or increase of mass by absorption or super positioning of active displacements, occur. When unbalanced or unequal the increase or decrease in force causes acceleration or deceleration creating the manifest spectrum of universal phenomenon</a:t>
          </a:r>
          <a:endParaRPr lang="en-US" sz="1800" dirty="0"/>
        </a:p>
      </dgm:t>
    </dgm:pt>
    <dgm:pt modelId="{4A46073F-89B8-4063-9D88-920D488AC2A6}" type="parTrans" cxnId="{CEED00C4-31A7-4404-8F77-0CE63DB0E052}">
      <dgm:prSet/>
      <dgm:spPr/>
      <dgm:t>
        <a:bodyPr/>
        <a:lstStyle/>
        <a:p>
          <a:endParaRPr lang="en-US"/>
        </a:p>
      </dgm:t>
    </dgm:pt>
    <dgm:pt modelId="{2E08BA06-4D00-431F-A859-DD650CD75119}" type="sibTrans" cxnId="{CEED00C4-31A7-4404-8F77-0CE63DB0E052}">
      <dgm:prSet/>
      <dgm:spPr/>
      <dgm:t>
        <a:bodyPr/>
        <a:lstStyle/>
        <a:p>
          <a:endParaRPr lang="en-US"/>
        </a:p>
      </dgm:t>
    </dgm:pt>
    <dgm:pt modelId="{D759616D-B816-4348-81E3-9AF20D9E3A9B}" type="pres">
      <dgm:prSet presAssocID="{D1B99B07-0D98-4CCB-B361-B12E9B8BD4A2}" presName="linear" presStyleCnt="0">
        <dgm:presLayoutVars>
          <dgm:animLvl val="lvl"/>
          <dgm:resizeHandles val="exact"/>
        </dgm:presLayoutVars>
      </dgm:prSet>
      <dgm:spPr/>
      <dgm:t>
        <a:bodyPr/>
        <a:lstStyle/>
        <a:p>
          <a:endParaRPr lang="en-GB"/>
        </a:p>
      </dgm:t>
    </dgm:pt>
    <dgm:pt modelId="{6A81010E-8E50-4F14-AAF3-54E435B53A31}" type="pres">
      <dgm:prSet presAssocID="{B9818C98-A01B-4BA5-B6F4-2D71ECFF43D7}" presName="parentText" presStyleLbl="node1" presStyleIdx="0" presStyleCnt="3" custScaleX="94828" custLinFactNeighborY="-85096">
        <dgm:presLayoutVars>
          <dgm:chMax val="0"/>
          <dgm:bulletEnabled val="1"/>
        </dgm:presLayoutVars>
      </dgm:prSet>
      <dgm:spPr/>
      <dgm:t>
        <a:bodyPr/>
        <a:lstStyle/>
        <a:p>
          <a:endParaRPr lang="en-US"/>
        </a:p>
      </dgm:t>
    </dgm:pt>
    <dgm:pt modelId="{9FAD63FC-EDAF-4415-B107-5AACDC091D7F}" type="pres">
      <dgm:prSet presAssocID="{62AEA8B1-9448-48CE-8633-A3F69F8C406D}" presName="spacer" presStyleCnt="0"/>
      <dgm:spPr/>
    </dgm:pt>
    <dgm:pt modelId="{297C3327-747F-4BD7-8DDB-F45CE58B332A}" type="pres">
      <dgm:prSet presAssocID="{303AD7BA-0140-4F60-B5D8-DD08D70C2BC9}" presName="parentText" presStyleLbl="node1" presStyleIdx="1" presStyleCnt="3">
        <dgm:presLayoutVars>
          <dgm:chMax val="0"/>
          <dgm:bulletEnabled val="1"/>
        </dgm:presLayoutVars>
      </dgm:prSet>
      <dgm:spPr/>
      <dgm:t>
        <a:bodyPr/>
        <a:lstStyle/>
        <a:p>
          <a:endParaRPr lang="en-US"/>
        </a:p>
      </dgm:t>
    </dgm:pt>
    <dgm:pt modelId="{4AF9C94E-1D3B-4187-8884-8C33D524ACA3}" type="pres">
      <dgm:prSet presAssocID="{2E08BA06-4D00-431F-A859-DD650CD75119}" presName="spacer" presStyleCnt="0"/>
      <dgm:spPr/>
    </dgm:pt>
    <dgm:pt modelId="{A83E83CB-CE1D-4765-8F3C-AE9FD4FD4C67}" type="pres">
      <dgm:prSet presAssocID="{A5157F18-D7CF-43F2-8F8C-C24FFD6D3A58}" presName="parentText" presStyleLbl="node1" presStyleIdx="2" presStyleCnt="3" custLinFactNeighborY="85097">
        <dgm:presLayoutVars>
          <dgm:chMax val="0"/>
          <dgm:bulletEnabled val="1"/>
        </dgm:presLayoutVars>
      </dgm:prSet>
      <dgm:spPr/>
      <dgm:t>
        <a:bodyPr/>
        <a:lstStyle/>
        <a:p>
          <a:endParaRPr lang="en-US"/>
        </a:p>
      </dgm:t>
    </dgm:pt>
  </dgm:ptLst>
  <dgm:cxnLst>
    <dgm:cxn modelId="{CEED00C4-31A7-4404-8F77-0CE63DB0E052}" srcId="{D1B99B07-0D98-4CCB-B361-B12E9B8BD4A2}" destId="{303AD7BA-0140-4F60-B5D8-DD08D70C2BC9}" srcOrd="1" destOrd="0" parTransId="{4A46073F-89B8-4063-9D88-920D488AC2A6}" sibTransId="{2E08BA06-4D00-431F-A859-DD650CD75119}"/>
    <dgm:cxn modelId="{BC167F4C-AA32-49EA-8063-53787B569666}" type="presOf" srcId="{303AD7BA-0140-4F60-B5D8-DD08D70C2BC9}" destId="{297C3327-747F-4BD7-8DDB-F45CE58B332A}" srcOrd="0" destOrd="0" presId="urn:microsoft.com/office/officeart/2005/8/layout/vList2"/>
    <dgm:cxn modelId="{77B29BF5-50B8-4E7A-A983-A942ECFC9305}" srcId="{D1B99B07-0D98-4CCB-B361-B12E9B8BD4A2}" destId="{A5157F18-D7CF-43F2-8F8C-C24FFD6D3A58}" srcOrd="2" destOrd="0" parTransId="{6C9F91FF-6013-463B-9A03-48AA91A22542}" sibTransId="{4139FA9F-766E-436E-A47E-0B22EAE99C9E}"/>
    <dgm:cxn modelId="{F47CA028-1E22-43B4-9BB4-4583844F74D3}" type="presOf" srcId="{B9818C98-A01B-4BA5-B6F4-2D71ECFF43D7}" destId="{6A81010E-8E50-4F14-AAF3-54E435B53A31}" srcOrd="0" destOrd="0" presId="urn:microsoft.com/office/officeart/2005/8/layout/vList2"/>
    <dgm:cxn modelId="{A56E4D13-956A-435B-B7FC-AE98A8EF1529}" type="presOf" srcId="{D1B99B07-0D98-4CCB-B361-B12E9B8BD4A2}" destId="{D759616D-B816-4348-81E3-9AF20D9E3A9B}" srcOrd="0" destOrd="0" presId="urn:microsoft.com/office/officeart/2005/8/layout/vList2"/>
    <dgm:cxn modelId="{B35EE378-D414-4FFC-9E15-CF31AB2CAF59}" srcId="{D1B99B07-0D98-4CCB-B361-B12E9B8BD4A2}" destId="{B9818C98-A01B-4BA5-B6F4-2D71ECFF43D7}" srcOrd="0" destOrd="0" parTransId="{DC42E171-E133-44D6-AC40-7081558CF321}" sibTransId="{62AEA8B1-9448-48CE-8633-A3F69F8C406D}"/>
    <dgm:cxn modelId="{080F78A0-462B-45AB-9898-F4B435D81512}" type="presOf" srcId="{A5157F18-D7CF-43F2-8F8C-C24FFD6D3A58}" destId="{A83E83CB-CE1D-4765-8F3C-AE9FD4FD4C67}" srcOrd="0" destOrd="0" presId="urn:microsoft.com/office/officeart/2005/8/layout/vList2"/>
    <dgm:cxn modelId="{CFD0C32C-9915-4B85-A278-EEC916F2AD21}" type="presParOf" srcId="{D759616D-B816-4348-81E3-9AF20D9E3A9B}" destId="{6A81010E-8E50-4F14-AAF3-54E435B53A31}" srcOrd="0" destOrd="0" presId="urn:microsoft.com/office/officeart/2005/8/layout/vList2"/>
    <dgm:cxn modelId="{1B86CFF4-D562-4DD9-8B39-EB25E89ACF9C}" type="presParOf" srcId="{D759616D-B816-4348-81E3-9AF20D9E3A9B}" destId="{9FAD63FC-EDAF-4415-B107-5AACDC091D7F}" srcOrd="1" destOrd="0" presId="urn:microsoft.com/office/officeart/2005/8/layout/vList2"/>
    <dgm:cxn modelId="{916017AB-0A01-4552-850B-32C69CC7449D}" type="presParOf" srcId="{D759616D-B816-4348-81E3-9AF20D9E3A9B}" destId="{297C3327-747F-4BD7-8DDB-F45CE58B332A}" srcOrd="2" destOrd="0" presId="urn:microsoft.com/office/officeart/2005/8/layout/vList2"/>
    <dgm:cxn modelId="{A58D601F-2143-451B-A805-0A24BBE1DF9D}" type="presParOf" srcId="{D759616D-B816-4348-81E3-9AF20D9E3A9B}" destId="{4AF9C94E-1D3B-4187-8884-8C33D524ACA3}" srcOrd="3" destOrd="0" presId="urn:microsoft.com/office/officeart/2005/8/layout/vList2"/>
    <dgm:cxn modelId="{89E4F3B6-14D2-469C-A348-863BAEC23E4F}" type="presParOf" srcId="{D759616D-B816-4348-81E3-9AF20D9E3A9B}" destId="{A83E83CB-CE1D-4765-8F3C-AE9FD4FD4C67}"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D1B99B07-0D98-4CCB-B361-B12E9B8BD4A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B9818C98-A01B-4BA5-B6F4-2D71ECFF43D7}">
      <dgm:prSet custT="1"/>
      <dgm:spPr/>
      <dgm:t>
        <a:bodyPr/>
        <a:lstStyle/>
        <a:p>
          <a:pPr algn="ctr"/>
          <a:r>
            <a:rPr lang="hi-IN" sz="1800" dirty="0" smtClean="0"/>
            <a:t>एष प्रत्य़य सर्गो विपर्य अशक्ति तुष्टि सिद्ध आख्यः |</a:t>
          </a:r>
          <a:r>
            <a:rPr lang="en-US" sz="1800" dirty="0" smtClean="0"/>
            <a:t>                               </a:t>
          </a:r>
          <a:r>
            <a:rPr lang="hi-IN" dirty="0" smtClean="0"/>
            <a:t>गुणवैषम्यविमर्दात् तस्यचभेदास्तु पञ्चाशत्         || ४६ ||</a:t>
          </a:r>
          <a:endParaRPr lang="en-US" sz="1800" dirty="0"/>
        </a:p>
      </dgm:t>
    </dgm:pt>
    <dgm:pt modelId="{DC42E171-E133-44D6-AC40-7081558CF321}" type="parTrans" cxnId="{B35EE378-D414-4FFC-9E15-CF31AB2CAF59}">
      <dgm:prSet/>
      <dgm:spPr/>
      <dgm:t>
        <a:bodyPr/>
        <a:lstStyle/>
        <a:p>
          <a:endParaRPr lang="en-US"/>
        </a:p>
      </dgm:t>
    </dgm:pt>
    <dgm:pt modelId="{62AEA8B1-9448-48CE-8633-A3F69F8C406D}" type="sibTrans" cxnId="{B35EE378-D414-4FFC-9E15-CF31AB2CAF59}">
      <dgm:prSet/>
      <dgm:spPr/>
      <dgm:t>
        <a:bodyPr/>
        <a:lstStyle/>
        <a:p>
          <a:endParaRPr lang="en-US"/>
        </a:p>
      </dgm:t>
    </dgm:pt>
    <dgm:pt modelId="{303AD7BA-0140-4F60-B5D8-DD08D70C2BC9}">
      <dgm:prSet custT="1"/>
      <dgm:spPr/>
      <dgm:t>
        <a:bodyPr/>
        <a:lstStyle/>
        <a:p>
          <a:pPr algn="ctr"/>
          <a:r>
            <a:rPr lang="en-US" sz="1800" dirty="0" smtClean="0"/>
            <a:t>The axiomatically ascertained order of the spectrum of manifest states due to the interactive   combinations are defined as non-synchronised, balanced and coherent &amp; synchronised states. </a:t>
          </a:r>
          <a:r>
            <a:rPr lang="en-US" dirty="0" smtClean="0"/>
            <a:t>Permutations and combinations caused by the interplay of the three Guna modes of interaction results in a variety of states numbering 50 orders (power index).</a:t>
          </a:r>
          <a:endParaRPr lang="en-US" sz="1800" dirty="0"/>
        </a:p>
      </dgm:t>
    </dgm:pt>
    <dgm:pt modelId="{4A46073F-89B8-4063-9D88-920D488AC2A6}" type="parTrans" cxnId="{CEED00C4-31A7-4404-8F77-0CE63DB0E052}">
      <dgm:prSet/>
      <dgm:spPr/>
      <dgm:t>
        <a:bodyPr/>
        <a:lstStyle/>
        <a:p>
          <a:endParaRPr lang="en-US"/>
        </a:p>
      </dgm:t>
    </dgm:pt>
    <dgm:pt modelId="{2E08BA06-4D00-431F-A859-DD650CD75119}" type="sibTrans" cxnId="{CEED00C4-31A7-4404-8F77-0CE63DB0E052}">
      <dgm:prSet/>
      <dgm:spPr/>
      <dgm:t>
        <a:bodyPr/>
        <a:lstStyle/>
        <a:p>
          <a:endParaRPr lang="en-US"/>
        </a:p>
      </dgm:t>
    </dgm:pt>
    <dgm:pt modelId="{D2D0B613-B94E-402A-BA4B-A1FACB26F464}">
      <dgm:prSet custT="1"/>
      <dgm:spPr/>
      <dgm:t>
        <a:bodyPr/>
        <a:lstStyle/>
        <a:p>
          <a:r>
            <a:rPr lang="en-US" sz="1400" i="1" smtClean="0"/>
            <a:t>Notes:An extra ordinary and unique theorem based on axiomatic derivation that defines the limit of the maximum variety of interactive states possible in the Universe. The three Guna interactions create three variations of interactive states as expanded or non-synchronised or freedom in three axial directions,  balanced or resonant or freedom in two axial directions and coherent or synchronised or no freedom in any axial directions and axiomatically to reaches a maximum of 50 orders of powers.</a:t>
          </a:r>
          <a:endParaRPr lang="en-US" dirty="0"/>
        </a:p>
      </dgm:t>
    </dgm:pt>
    <dgm:pt modelId="{5A59162F-4E69-467B-BCDB-7F51BA0EF98A}" type="parTrans" cxnId="{1911579B-B5F5-48F8-B4AA-08945E1ABDCD}">
      <dgm:prSet/>
      <dgm:spPr/>
      <dgm:t>
        <a:bodyPr/>
        <a:lstStyle/>
        <a:p>
          <a:endParaRPr lang="en-US"/>
        </a:p>
      </dgm:t>
    </dgm:pt>
    <dgm:pt modelId="{5A3D98C6-3A89-4986-8D29-E43F38265ED8}" type="sibTrans" cxnId="{1911579B-B5F5-48F8-B4AA-08945E1ABDCD}">
      <dgm:prSet/>
      <dgm:spPr/>
      <dgm:t>
        <a:bodyPr/>
        <a:lstStyle/>
        <a:p>
          <a:endParaRPr lang="en-US"/>
        </a:p>
      </dgm:t>
    </dgm:pt>
    <dgm:pt modelId="{D759616D-B816-4348-81E3-9AF20D9E3A9B}" type="pres">
      <dgm:prSet presAssocID="{D1B99B07-0D98-4CCB-B361-B12E9B8BD4A2}" presName="linear" presStyleCnt="0">
        <dgm:presLayoutVars>
          <dgm:animLvl val="lvl"/>
          <dgm:resizeHandles val="exact"/>
        </dgm:presLayoutVars>
      </dgm:prSet>
      <dgm:spPr/>
      <dgm:t>
        <a:bodyPr/>
        <a:lstStyle/>
        <a:p>
          <a:endParaRPr lang="en-GB"/>
        </a:p>
      </dgm:t>
    </dgm:pt>
    <dgm:pt modelId="{6A81010E-8E50-4F14-AAF3-54E435B53A31}" type="pres">
      <dgm:prSet presAssocID="{B9818C98-A01B-4BA5-B6F4-2D71ECFF43D7}" presName="parentText" presStyleLbl="node1" presStyleIdx="0" presStyleCnt="3" custScaleX="96552" custLinFactNeighborY="-85096">
        <dgm:presLayoutVars>
          <dgm:chMax val="0"/>
          <dgm:bulletEnabled val="1"/>
        </dgm:presLayoutVars>
      </dgm:prSet>
      <dgm:spPr/>
      <dgm:t>
        <a:bodyPr/>
        <a:lstStyle/>
        <a:p>
          <a:endParaRPr lang="en-US"/>
        </a:p>
      </dgm:t>
    </dgm:pt>
    <dgm:pt modelId="{9FAD63FC-EDAF-4415-B107-5AACDC091D7F}" type="pres">
      <dgm:prSet presAssocID="{62AEA8B1-9448-48CE-8633-A3F69F8C406D}" presName="spacer" presStyleCnt="0"/>
      <dgm:spPr/>
    </dgm:pt>
    <dgm:pt modelId="{297C3327-747F-4BD7-8DDB-F45CE58B332A}" type="pres">
      <dgm:prSet presAssocID="{303AD7BA-0140-4F60-B5D8-DD08D70C2BC9}" presName="parentText" presStyleLbl="node1" presStyleIdx="1" presStyleCnt="3">
        <dgm:presLayoutVars>
          <dgm:chMax val="0"/>
          <dgm:bulletEnabled val="1"/>
        </dgm:presLayoutVars>
      </dgm:prSet>
      <dgm:spPr/>
      <dgm:t>
        <a:bodyPr/>
        <a:lstStyle/>
        <a:p>
          <a:endParaRPr lang="en-US"/>
        </a:p>
      </dgm:t>
    </dgm:pt>
    <dgm:pt modelId="{4AF9C94E-1D3B-4187-8884-8C33D524ACA3}" type="pres">
      <dgm:prSet presAssocID="{2E08BA06-4D00-431F-A859-DD650CD75119}" presName="spacer" presStyleCnt="0"/>
      <dgm:spPr/>
    </dgm:pt>
    <dgm:pt modelId="{462A886D-F0AF-42D3-AFAC-F4F4DDC35EE5}" type="pres">
      <dgm:prSet presAssocID="{D2D0B613-B94E-402A-BA4B-A1FACB26F464}" presName="parentText" presStyleLbl="node1" presStyleIdx="2" presStyleCnt="3">
        <dgm:presLayoutVars>
          <dgm:chMax val="0"/>
          <dgm:bulletEnabled val="1"/>
        </dgm:presLayoutVars>
      </dgm:prSet>
      <dgm:spPr/>
      <dgm:t>
        <a:bodyPr/>
        <a:lstStyle/>
        <a:p>
          <a:endParaRPr lang="en-US"/>
        </a:p>
      </dgm:t>
    </dgm:pt>
  </dgm:ptLst>
  <dgm:cxnLst>
    <dgm:cxn modelId="{E41F9BFD-E231-447C-A519-A3BCD01DB6B3}" type="presOf" srcId="{D1B99B07-0D98-4CCB-B361-B12E9B8BD4A2}" destId="{D759616D-B816-4348-81E3-9AF20D9E3A9B}" srcOrd="0" destOrd="0" presId="urn:microsoft.com/office/officeart/2005/8/layout/vList2"/>
    <dgm:cxn modelId="{CEED00C4-31A7-4404-8F77-0CE63DB0E052}" srcId="{D1B99B07-0D98-4CCB-B361-B12E9B8BD4A2}" destId="{303AD7BA-0140-4F60-B5D8-DD08D70C2BC9}" srcOrd="1" destOrd="0" parTransId="{4A46073F-89B8-4063-9D88-920D488AC2A6}" sibTransId="{2E08BA06-4D00-431F-A859-DD650CD75119}"/>
    <dgm:cxn modelId="{1911579B-B5F5-48F8-B4AA-08945E1ABDCD}" srcId="{D1B99B07-0D98-4CCB-B361-B12E9B8BD4A2}" destId="{D2D0B613-B94E-402A-BA4B-A1FACB26F464}" srcOrd="2" destOrd="0" parTransId="{5A59162F-4E69-467B-BCDB-7F51BA0EF98A}" sibTransId="{5A3D98C6-3A89-4986-8D29-E43F38265ED8}"/>
    <dgm:cxn modelId="{9497D510-2447-4582-8D2A-9D428F372B62}" type="presOf" srcId="{D2D0B613-B94E-402A-BA4B-A1FACB26F464}" destId="{462A886D-F0AF-42D3-AFAC-F4F4DDC35EE5}" srcOrd="0" destOrd="0" presId="urn:microsoft.com/office/officeart/2005/8/layout/vList2"/>
    <dgm:cxn modelId="{D2C06B5A-C4BB-477A-B280-698EB55FD7CF}" type="presOf" srcId="{B9818C98-A01B-4BA5-B6F4-2D71ECFF43D7}" destId="{6A81010E-8E50-4F14-AAF3-54E435B53A31}" srcOrd="0" destOrd="0" presId="urn:microsoft.com/office/officeart/2005/8/layout/vList2"/>
    <dgm:cxn modelId="{B35EE378-D414-4FFC-9E15-CF31AB2CAF59}" srcId="{D1B99B07-0D98-4CCB-B361-B12E9B8BD4A2}" destId="{B9818C98-A01B-4BA5-B6F4-2D71ECFF43D7}" srcOrd="0" destOrd="0" parTransId="{DC42E171-E133-44D6-AC40-7081558CF321}" sibTransId="{62AEA8B1-9448-48CE-8633-A3F69F8C406D}"/>
    <dgm:cxn modelId="{BB2132CF-D3D8-4310-A54A-3960724D7039}" type="presOf" srcId="{303AD7BA-0140-4F60-B5D8-DD08D70C2BC9}" destId="{297C3327-747F-4BD7-8DDB-F45CE58B332A}" srcOrd="0" destOrd="0" presId="urn:microsoft.com/office/officeart/2005/8/layout/vList2"/>
    <dgm:cxn modelId="{37D31BDF-2D25-4085-8003-F4BDE78CDC99}" type="presParOf" srcId="{D759616D-B816-4348-81E3-9AF20D9E3A9B}" destId="{6A81010E-8E50-4F14-AAF3-54E435B53A31}" srcOrd="0" destOrd="0" presId="urn:microsoft.com/office/officeart/2005/8/layout/vList2"/>
    <dgm:cxn modelId="{F046BD40-17FA-4965-8514-F94B7C9D6437}" type="presParOf" srcId="{D759616D-B816-4348-81E3-9AF20D9E3A9B}" destId="{9FAD63FC-EDAF-4415-B107-5AACDC091D7F}" srcOrd="1" destOrd="0" presId="urn:microsoft.com/office/officeart/2005/8/layout/vList2"/>
    <dgm:cxn modelId="{EB945EC8-BA0B-4521-84C1-47ECB32BE34D}" type="presParOf" srcId="{D759616D-B816-4348-81E3-9AF20D9E3A9B}" destId="{297C3327-747F-4BD7-8DDB-F45CE58B332A}" srcOrd="2" destOrd="0" presId="urn:microsoft.com/office/officeart/2005/8/layout/vList2"/>
    <dgm:cxn modelId="{AE78A33C-DFD5-4D0D-9F04-8AD12E6E7793}" type="presParOf" srcId="{D759616D-B816-4348-81E3-9AF20D9E3A9B}" destId="{4AF9C94E-1D3B-4187-8884-8C33D524ACA3}" srcOrd="3" destOrd="0" presId="urn:microsoft.com/office/officeart/2005/8/layout/vList2"/>
    <dgm:cxn modelId="{87E63A25-5A7C-40DD-B392-814B811162CC}" type="presParOf" srcId="{D759616D-B816-4348-81E3-9AF20D9E3A9B}" destId="{462A886D-F0AF-42D3-AFAC-F4F4DDC35EE5}"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D1B99B07-0D98-4CCB-B361-B12E9B8BD4A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B9818C98-A01B-4BA5-B6F4-2D71ECFF43D7}">
      <dgm:prSet custT="1"/>
      <dgm:spPr/>
      <dgm:t>
        <a:bodyPr/>
        <a:lstStyle/>
        <a:p>
          <a:pPr algn="ctr"/>
          <a:r>
            <a:rPr lang="hi-IN" sz="1800" dirty="0" smtClean="0"/>
            <a:t>पञ्च विपर्यय  भेदा भवन्त्य  अशक्तिस् च करणवैकल्यात् |</a:t>
          </a:r>
          <a:r>
            <a:rPr lang="en-US" sz="1800" dirty="0" smtClean="0"/>
            <a:t>                                 </a:t>
          </a:r>
          <a:r>
            <a:rPr lang="hi-IN" dirty="0" smtClean="0"/>
            <a:t>अष्टाविंशतिभेदा तुष्टिर् नवधा  अष्टधा सिद्धिः             || ४७ ||</a:t>
          </a:r>
          <a:endParaRPr lang="en-US" sz="1800" dirty="0"/>
        </a:p>
      </dgm:t>
    </dgm:pt>
    <dgm:pt modelId="{DC42E171-E133-44D6-AC40-7081558CF321}" type="parTrans" cxnId="{B35EE378-D414-4FFC-9E15-CF31AB2CAF59}">
      <dgm:prSet/>
      <dgm:spPr/>
      <dgm:t>
        <a:bodyPr/>
        <a:lstStyle/>
        <a:p>
          <a:endParaRPr lang="en-US"/>
        </a:p>
      </dgm:t>
    </dgm:pt>
    <dgm:pt modelId="{62AEA8B1-9448-48CE-8633-A3F69F8C406D}" type="sibTrans" cxnId="{B35EE378-D414-4FFC-9E15-CF31AB2CAF59}">
      <dgm:prSet/>
      <dgm:spPr/>
      <dgm:t>
        <a:bodyPr/>
        <a:lstStyle/>
        <a:p>
          <a:endParaRPr lang="en-US"/>
        </a:p>
      </dgm:t>
    </dgm:pt>
    <dgm:pt modelId="{303AD7BA-0140-4F60-B5D8-DD08D70C2BC9}">
      <dgm:prSet custT="1"/>
      <dgm:spPr/>
      <dgm:t>
        <a:bodyPr/>
        <a:lstStyle/>
        <a:p>
          <a:pPr algn="ctr"/>
          <a:r>
            <a:rPr lang="en-US" sz="1800" dirty="0" smtClean="0"/>
            <a:t>A sequence of 5 orders (of power index) of dynamically changing volumetric forms, create asynchronous and intensely accelerative interactions. Further, a sequence of 28 orders of interactive changes through combinations occur, followed  by a sequence of 9 orders of balanced interactive activity and 8 orders of coherent and synchronised states.</a:t>
          </a:r>
          <a:endParaRPr lang="en-US" sz="1800" dirty="0"/>
        </a:p>
      </dgm:t>
    </dgm:pt>
    <dgm:pt modelId="{4A46073F-89B8-4063-9D88-920D488AC2A6}" type="parTrans" cxnId="{CEED00C4-31A7-4404-8F77-0CE63DB0E052}">
      <dgm:prSet/>
      <dgm:spPr/>
      <dgm:t>
        <a:bodyPr/>
        <a:lstStyle/>
        <a:p>
          <a:endParaRPr lang="en-US"/>
        </a:p>
      </dgm:t>
    </dgm:pt>
    <dgm:pt modelId="{2E08BA06-4D00-431F-A859-DD650CD75119}" type="sibTrans" cxnId="{CEED00C4-31A7-4404-8F77-0CE63DB0E052}">
      <dgm:prSet/>
      <dgm:spPr/>
      <dgm:t>
        <a:bodyPr/>
        <a:lstStyle/>
        <a:p>
          <a:endParaRPr lang="en-US"/>
        </a:p>
      </dgm:t>
    </dgm:pt>
    <dgm:pt modelId="{3A5D3BBC-A1F4-4605-8651-95345823EF71}">
      <dgm:prSet custT="1"/>
      <dgm:spPr/>
      <dgm:t>
        <a:bodyPr/>
        <a:lstStyle/>
        <a:p>
          <a:r>
            <a:rPr lang="en-US" sz="1400" i="1" dirty="0" smtClean="0"/>
            <a:t>Notes::The 50 orders defined in the previous theorem is further defined as combinatorial formations arising from the three Guna state. The expansive and accelerative states take 5 orders, while 28 orders are involved in the spectrum of resonant changes and 9 orders are used in the balanced state and 8 create the coherent and synchronised states. Though the 50 could have divided into 2 equal states of 25, from sutra 33 clearly states that 3 orders create the self similar volumetric state internally so 25plus 3 =28 leaving 22 as the active external states where  5 asynchronous, 9 resonant and 8 coherent states total up to it.</a:t>
          </a:r>
          <a:endParaRPr lang="en-US" dirty="0"/>
        </a:p>
      </dgm:t>
    </dgm:pt>
    <dgm:pt modelId="{2B257995-66E4-441D-A935-962FA0BE112C}" type="parTrans" cxnId="{60A8A7C6-DE92-41D2-86D4-275480D1A4D7}">
      <dgm:prSet/>
      <dgm:spPr/>
      <dgm:t>
        <a:bodyPr/>
        <a:lstStyle/>
        <a:p>
          <a:endParaRPr lang="en-US"/>
        </a:p>
      </dgm:t>
    </dgm:pt>
    <dgm:pt modelId="{0B32655A-26FE-462D-B146-21BF791D6667}" type="sibTrans" cxnId="{60A8A7C6-DE92-41D2-86D4-275480D1A4D7}">
      <dgm:prSet/>
      <dgm:spPr/>
      <dgm:t>
        <a:bodyPr/>
        <a:lstStyle/>
        <a:p>
          <a:endParaRPr lang="en-US"/>
        </a:p>
      </dgm:t>
    </dgm:pt>
    <dgm:pt modelId="{D759616D-B816-4348-81E3-9AF20D9E3A9B}" type="pres">
      <dgm:prSet presAssocID="{D1B99B07-0D98-4CCB-B361-B12E9B8BD4A2}" presName="linear" presStyleCnt="0">
        <dgm:presLayoutVars>
          <dgm:animLvl val="lvl"/>
          <dgm:resizeHandles val="exact"/>
        </dgm:presLayoutVars>
      </dgm:prSet>
      <dgm:spPr/>
      <dgm:t>
        <a:bodyPr/>
        <a:lstStyle/>
        <a:p>
          <a:endParaRPr lang="en-GB"/>
        </a:p>
      </dgm:t>
    </dgm:pt>
    <dgm:pt modelId="{6A81010E-8E50-4F14-AAF3-54E435B53A31}" type="pres">
      <dgm:prSet presAssocID="{B9818C98-A01B-4BA5-B6F4-2D71ECFF43D7}" presName="parentText" presStyleLbl="node1" presStyleIdx="0" presStyleCnt="3" custScaleX="96552" custLinFactNeighborY="-85096">
        <dgm:presLayoutVars>
          <dgm:chMax val="0"/>
          <dgm:bulletEnabled val="1"/>
        </dgm:presLayoutVars>
      </dgm:prSet>
      <dgm:spPr/>
      <dgm:t>
        <a:bodyPr/>
        <a:lstStyle/>
        <a:p>
          <a:endParaRPr lang="en-US"/>
        </a:p>
      </dgm:t>
    </dgm:pt>
    <dgm:pt modelId="{9FAD63FC-EDAF-4415-B107-5AACDC091D7F}" type="pres">
      <dgm:prSet presAssocID="{62AEA8B1-9448-48CE-8633-A3F69F8C406D}" presName="spacer" presStyleCnt="0"/>
      <dgm:spPr/>
    </dgm:pt>
    <dgm:pt modelId="{297C3327-747F-4BD7-8DDB-F45CE58B332A}" type="pres">
      <dgm:prSet presAssocID="{303AD7BA-0140-4F60-B5D8-DD08D70C2BC9}" presName="parentText" presStyleLbl="node1" presStyleIdx="1" presStyleCnt="3">
        <dgm:presLayoutVars>
          <dgm:chMax val="0"/>
          <dgm:bulletEnabled val="1"/>
        </dgm:presLayoutVars>
      </dgm:prSet>
      <dgm:spPr/>
      <dgm:t>
        <a:bodyPr/>
        <a:lstStyle/>
        <a:p>
          <a:endParaRPr lang="en-US"/>
        </a:p>
      </dgm:t>
    </dgm:pt>
    <dgm:pt modelId="{4AF9C94E-1D3B-4187-8884-8C33D524ACA3}" type="pres">
      <dgm:prSet presAssocID="{2E08BA06-4D00-431F-A859-DD650CD75119}" presName="spacer" presStyleCnt="0"/>
      <dgm:spPr/>
    </dgm:pt>
    <dgm:pt modelId="{9A748FD3-9C91-420A-9A97-818397A3A8F4}" type="pres">
      <dgm:prSet presAssocID="{3A5D3BBC-A1F4-4605-8651-95345823EF71}" presName="parentText" presStyleLbl="node1" presStyleIdx="2" presStyleCnt="3">
        <dgm:presLayoutVars>
          <dgm:chMax val="0"/>
          <dgm:bulletEnabled val="1"/>
        </dgm:presLayoutVars>
      </dgm:prSet>
      <dgm:spPr/>
      <dgm:t>
        <a:bodyPr/>
        <a:lstStyle/>
        <a:p>
          <a:endParaRPr lang="en-US"/>
        </a:p>
      </dgm:t>
    </dgm:pt>
  </dgm:ptLst>
  <dgm:cxnLst>
    <dgm:cxn modelId="{CEED00C4-31A7-4404-8F77-0CE63DB0E052}" srcId="{D1B99B07-0D98-4CCB-B361-B12E9B8BD4A2}" destId="{303AD7BA-0140-4F60-B5D8-DD08D70C2BC9}" srcOrd="1" destOrd="0" parTransId="{4A46073F-89B8-4063-9D88-920D488AC2A6}" sibTransId="{2E08BA06-4D00-431F-A859-DD650CD75119}"/>
    <dgm:cxn modelId="{7E65933E-8DF5-442C-97F3-8242B4BC19B0}" type="presOf" srcId="{D1B99B07-0D98-4CCB-B361-B12E9B8BD4A2}" destId="{D759616D-B816-4348-81E3-9AF20D9E3A9B}" srcOrd="0" destOrd="0" presId="urn:microsoft.com/office/officeart/2005/8/layout/vList2"/>
    <dgm:cxn modelId="{6FAAD349-9A4A-4DBB-ACE2-08436205FCE1}" type="presOf" srcId="{3A5D3BBC-A1F4-4605-8651-95345823EF71}" destId="{9A748FD3-9C91-420A-9A97-818397A3A8F4}" srcOrd="0" destOrd="0" presId="urn:microsoft.com/office/officeart/2005/8/layout/vList2"/>
    <dgm:cxn modelId="{80B7E682-D32C-48D1-B476-9F91E3FC5DE9}" type="presOf" srcId="{B9818C98-A01B-4BA5-B6F4-2D71ECFF43D7}" destId="{6A81010E-8E50-4F14-AAF3-54E435B53A31}" srcOrd="0" destOrd="0" presId="urn:microsoft.com/office/officeart/2005/8/layout/vList2"/>
    <dgm:cxn modelId="{B35EE378-D414-4FFC-9E15-CF31AB2CAF59}" srcId="{D1B99B07-0D98-4CCB-B361-B12E9B8BD4A2}" destId="{B9818C98-A01B-4BA5-B6F4-2D71ECFF43D7}" srcOrd="0" destOrd="0" parTransId="{DC42E171-E133-44D6-AC40-7081558CF321}" sibTransId="{62AEA8B1-9448-48CE-8633-A3F69F8C406D}"/>
    <dgm:cxn modelId="{60A8A7C6-DE92-41D2-86D4-275480D1A4D7}" srcId="{D1B99B07-0D98-4CCB-B361-B12E9B8BD4A2}" destId="{3A5D3BBC-A1F4-4605-8651-95345823EF71}" srcOrd="2" destOrd="0" parTransId="{2B257995-66E4-441D-A935-962FA0BE112C}" sibTransId="{0B32655A-26FE-462D-B146-21BF791D6667}"/>
    <dgm:cxn modelId="{A6E3917A-57D1-4972-980C-2AB46958E8DC}" type="presOf" srcId="{303AD7BA-0140-4F60-B5D8-DD08D70C2BC9}" destId="{297C3327-747F-4BD7-8DDB-F45CE58B332A}" srcOrd="0" destOrd="0" presId="urn:microsoft.com/office/officeart/2005/8/layout/vList2"/>
    <dgm:cxn modelId="{6FF7EE44-E538-424F-B423-679AB3045335}" type="presParOf" srcId="{D759616D-B816-4348-81E3-9AF20D9E3A9B}" destId="{6A81010E-8E50-4F14-AAF3-54E435B53A31}" srcOrd="0" destOrd="0" presId="urn:microsoft.com/office/officeart/2005/8/layout/vList2"/>
    <dgm:cxn modelId="{C81526CA-9ACA-48E4-95C7-A8FE92A74B9F}" type="presParOf" srcId="{D759616D-B816-4348-81E3-9AF20D9E3A9B}" destId="{9FAD63FC-EDAF-4415-B107-5AACDC091D7F}" srcOrd="1" destOrd="0" presId="urn:microsoft.com/office/officeart/2005/8/layout/vList2"/>
    <dgm:cxn modelId="{15ED4686-E669-4343-A748-7C91D3226D41}" type="presParOf" srcId="{D759616D-B816-4348-81E3-9AF20D9E3A9B}" destId="{297C3327-747F-4BD7-8DDB-F45CE58B332A}" srcOrd="2" destOrd="0" presId="urn:microsoft.com/office/officeart/2005/8/layout/vList2"/>
    <dgm:cxn modelId="{ABEB86FF-D32C-46B5-B4D7-A6F553FDA5CF}" type="presParOf" srcId="{D759616D-B816-4348-81E3-9AF20D9E3A9B}" destId="{4AF9C94E-1D3B-4187-8884-8C33D524ACA3}" srcOrd="3" destOrd="0" presId="urn:microsoft.com/office/officeart/2005/8/layout/vList2"/>
    <dgm:cxn modelId="{19B0F988-ED13-49A5-9CD7-B71B7885DEA9}" type="presParOf" srcId="{D759616D-B816-4348-81E3-9AF20D9E3A9B}" destId="{9A748FD3-9C91-420A-9A97-818397A3A8F4}"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D1B99B07-0D98-4CCB-B361-B12E9B8BD4A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A5157F18-D7CF-43F2-8F8C-C24FFD6D3A58}">
      <dgm:prSet custT="1"/>
      <dgm:spPr/>
      <dgm:t>
        <a:bodyPr/>
        <a:lstStyle/>
        <a:p>
          <a:pPr algn="ctr"/>
          <a:r>
            <a:rPr lang="en-US" sz="1400" i="1" dirty="0" err="1" smtClean="0"/>
            <a:t>Notes:The</a:t>
          </a:r>
          <a:r>
            <a:rPr lang="en-US" sz="1400" i="1" dirty="0" smtClean="0"/>
            <a:t> coherent state merges into more dense levels and the first merging being 2 and on all three axial directions it totals 8. The next inner level of merging into a more dense state is by increasing the nested level from 2 to double that value to 4. Along each axis then 6 orders are there and on all three axis, it totals to 18 orders of the inner most dense state that cannot be seen or detected and is called the “ dark as hell” dense state as the blackhole state in Physics</a:t>
          </a:r>
          <a:endParaRPr lang="en-US" sz="1400" dirty="0"/>
        </a:p>
      </dgm:t>
    </dgm:pt>
    <dgm:pt modelId="{6C9F91FF-6013-463B-9A03-48AA91A22542}" type="parTrans" cxnId="{77B29BF5-50B8-4E7A-A983-A942ECFC9305}">
      <dgm:prSet/>
      <dgm:spPr/>
      <dgm:t>
        <a:bodyPr/>
        <a:lstStyle/>
        <a:p>
          <a:endParaRPr lang="en-US"/>
        </a:p>
      </dgm:t>
    </dgm:pt>
    <dgm:pt modelId="{4139FA9F-766E-436E-A47E-0B22EAE99C9E}" type="sibTrans" cxnId="{77B29BF5-50B8-4E7A-A983-A942ECFC9305}">
      <dgm:prSet/>
      <dgm:spPr/>
      <dgm:t>
        <a:bodyPr/>
        <a:lstStyle/>
        <a:p>
          <a:endParaRPr lang="en-US"/>
        </a:p>
      </dgm:t>
    </dgm:pt>
    <dgm:pt modelId="{B9818C98-A01B-4BA5-B6F4-2D71ECFF43D7}">
      <dgm:prSet custT="1"/>
      <dgm:spPr/>
      <dgm:t>
        <a:bodyPr/>
        <a:lstStyle/>
        <a:p>
          <a:pPr algn="ctr"/>
          <a:r>
            <a:rPr lang="hi-IN" sz="1800" dirty="0" smtClean="0"/>
            <a:t>भेदस् तमसो अष्टविधो मोहस्य च दशविधो महामोहः |</a:t>
          </a:r>
          <a:r>
            <a:rPr lang="en-US" sz="1800" dirty="0" smtClean="0"/>
            <a:t>                                                 </a:t>
          </a:r>
          <a:r>
            <a:rPr lang="hi-IN" dirty="0" smtClean="0"/>
            <a:t>तामिस्रो अष्टादशधा तथा भवति अन्धत आमिस्रः    || ४८ ||</a:t>
          </a:r>
          <a:endParaRPr lang="en-US" sz="1800" dirty="0"/>
        </a:p>
      </dgm:t>
    </dgm:pt>
    <dgm:pt modelId="{DC42E171-E133-44D6-AC40-7081558CF321}" type="parTrans" cxnId="{B35EE378-D414-4FFC-9E15-CF31AB2CAF59}">
      <dgm:prSet/>
      <dgm:spPr/>
      <dgm:t>
        <a:bodyPr/>
        <a:lstStyle/>
        <a:p>
          <a:endParaRPr lang="en-US"/>
        </a:p>
      </dgm:t>
    </dgm:pt>
    <dgm:pt modelId="{62AEA8B1-9448-48CE-8633-A3F69F8C406D}" type="sibTrans" cxnId="{B35EE378-D414-4FFC-9E15-CF31AB2CAF59}">
      <dgm:prSet/>
      <dgm:spPr/>
      <dgm:t>
        <a:bodyPr/>
        <a:lstStyle/>
        <a:p>
          <a:endParaRPr lang="en-US"/>
        </a:p>
      </dgm:t>
    </dgm:pt>
    <dgm:pt modelId="{303AD7BA-0140-4F60-B5D8-DD08D70C2BC9}">
      <dgm:prSet custT="1"/>
      <dgm:spPr/>
      <dgm:t>
        <a:bodyPr/>
        <a:lstStyle/>
        <a:p>
          <a:pPr algn="ctr"/>
          <a:r>
            <a:rPr lang="en-US" sz="1800" dirty="0" smtClean="0"/>
            <a:t>Interactive changes in the compressive </a:t>
          </a:r>
          <a:r>
            <a:rPr lang="en-US" sz="1800" dirty="0" err="1" smtClean="0"/>
            <a:t>Thamasic</a:t>
          </a:r>
          <a:r>
            <a:rPr lang="en-US" sz="1800" dirty="0" smtClean="0"/>
            <a:t> state proceed on the basis of 8 orders of change to create the superposed state. The merging along three axial directions at the first </a:t>
          </a:r>
          <a:r>
            <a:rPr lang="en-US" sz="1800" dirty="0" err="1" smtClean="0"/>
            <a:t>Moha</a:t>
          </a:r>
          <a:r>
            <a:rPr lang="en-US" sz="1800" dirty="0" smtClean="0"/>
            <a:t> level is 2 cubed or 8 orders. The second level of merging is more deeply nested as the </a:t>
          </a:r>
          <a:r>
            <a:rPr lang="en-US" sz="1800" dirty="0" err="1" smtClean="0"/>
            <a:t>Mahamoha</a:t>
          </a:r>
          <a:r>
            <a:rPr lang="en-US" sz="1800" dirty="0" smtClean="0"/>
            <a:t> level and therefore 4 more levels are added to the 2 forming 6 orders and along all three axes it totals to 18 levels of order. This forms the innermost deep and darkest dense core as the </a:t>
          </a:r>
          <a:r>
            <a:rPr lang="en-US" sz="1800" dirty="0" err="1" smtClean="0"/>
            <a:t>Andhathamishra</a:t>
          </a:r>
          <a:r>
            <a:rPr lang="en-US" sz="1800" dirty="0" smtClean="0"/>
            <a:t> state.</a:t>
          </a:r>
          <a:endParaRPr lang="en-US" sz="1800" dirty="0"/>
        </a:p>
      </dgm:t>
    </dgm:pt>
    <dgm:pt modelId="{4A46073F-89B8-4063-9D88-920D488AC2A6}" type="parTrans" cxnId="{CEED00C4-31A7-4404-8F77-0CE63DB0E052}">
      <dgm:prSet/>
      <dgm:spPr/>
    </dgm:pt>
    <dgm:pt modelId="{2E08BA06-4D00-431F-A859-DD650CD75119}" type="sibTrans" cxnId="{CEED00C4-31A7-4404-8F77-0CE63DB0E052}">
      <dgm:prSet/>
      <dgm:spPr/>
    </dgm:pt>
    <dgm:pt modelId="{D759616D-B816-4348-81E3-9AF20D9E3A9B}" type="pres">
      <dgm:prSet presAssocID="{D1B99B07-0D98-4CCB-B361-B12E9B8BD4A2}" presName="linear" presStyleCnt="0">
        <dgm:presLayoutVars>
          <dgm:animLvl val="lvl"/>
          <dgm:resizeHandles val="exact"/>
        </dgm:presLayoutVars>
      </dgm:prSet>
      <dgm:spPr/>
      <dgm:t>
        <a:bodyPr/>
        <a:lstStyle/>
        <a:p>
          <a:endParaRPr lang="en-GB"/>
        </a:p>
      </dgm:t>
    </dgm:pt>
    <dgm:pt modelId="{6A81010E-8E50-4F14-AAF3-54E435B53A31}" type="pres">
      <dgm:prSet presAssocID="{B9818C98-A01B-4BA5-B6F4-2D71ECFF43D7}" presName="parentText" presStyleLbl="node1" presStyleIdx="0" presStyleCnt="3" custScaleX="94828" custScaleY="65180" custLinFactNeighborY="-85096">
        <dgm:presLayoutVars>
          <dgm:chMax val="0"/>
          <dgm:bulletEnabled val="1"/>
        </dgm:presLayoutVars>
      </dgm:prSet>
      <dgm:spPr/>
      <dgm:t>
        <a:bodyPr/>
        <a:lstStyle/>
        <a:p>
          <a:endParaRPr lang="en-US"/>
        </a:p>
      </dgm:t>
    </dgm:pt>
    <dgm:pt modelId="{9FAD63FC-EDAF-4415-B107-5AACDC091D7F}" type="pres">
      <dgm:prSet presAssocID="{62AEA8B1-9448-48CE-8633-A3F69F8C406D}" presName="spacer" presStyleCnt="0"/>
      <dgm:spPr/>
    </dgm:pt>
    <dgm:pt modelId="{297C3327-747F-4BD7-8DDB-F45CE58B332A}" type="pres">
      <dgm:prSet presAssocID="{303AD7BA-0140-4F60-B5D8-DD08D70C2BC9}" presName="parentText" presStyleLbl="node1" presStyleIdx="1" presStyleCnt="3">
        <dgm:presLayoutVars>
          <dgm:chMax val="0"/>
          <dgm:bulletEnabled val="1"/>
        </dgm:presLayoutVars>
      </dgm:prSet>
      <dgm:spPr/>
      <dgm:t>
        <a:bodyPr/>
        <a:lstStyle/>
        <a:p>
          <a:endParaRPr lang="en-US"/>
        </a:p>
      </dgm:t>
    </dgm:pt>
    <dgm:pt modelId="{4AF9C94E-1D3B-4187-8884-8C33D524ACA3}" type="pres">
      <dgm:prSet presAssocID="{2E08BA06-4D00-431F-A859-DD650CD75119}" presName="spacer" presStyleCnt="0"/>
      <dgm:spPr/>
    </dgm:pt>
    <dgm:pt modelId="{A83E83CB-CE1D-4765-8F3C-AE9FD4FD4C67}" type="pres">
      <dgm:prSet presAssocID="{A5157F18-D7CF-43F2-8F8C-C24FFD6D3A58}" presName="parentText" presStyleLbl="node1" presStyleIdx="2" presStyleCnt="3" custLinFactNeighborY="85097">
        <dgm:presLayoutVars>
          <dgm:chMax val="0"/>
          <dgm:bulletEnabled val="1"/>
        </dgm:presLayoutVars>
      </dgm:prSet>
      <dgm:spPr/>
      <dgm:t>
        <a:bodyPr/>
        <a:lstStyle/>
        <a:p>
          <a:endParaRPr lang="en-US"/>
        </a:p>
      </dgm:t>
    </dgm:pt>
  </dgm:ptLst>
  <dgm:cxnLst>
    <dgm:cxn modelId="{0F396069-6C4E-46D5-956E-F91B15B74ABF}" type="presOf" srcId="{D1B99B07-0D98-4CCB-B361-B12E9B8BD4A2}" destId="{D759616D-B816-4348-81E3-9AF20D9E3A9B}" srcOrd="0" destOrd="0" presId="urn:microsoft.com/office/officeart/2005/8/layout/vList2"/>
    <dgm:cxn modelId="{CEED00C4-31A7-4404-8F77-0CE63DB0E052}" srcId="{D1B99B07-0D98-4CCB-B361-B12E9B8BD4A2}" destId="{303AD7BA-0140-4F60-B5D8-DD08D70C2BC9}" srcOrd="1" destOrd="0" parTransId="{4A46073F-89B8-4063-9D88-920D488AC2A6}" sibTransId="{2E08BA06-4D00-431F-A859-DD650CD75119}"/>
    <dgm:cxn modelId="{77B29BF5-50B8-4E7A-A983-A942ECFC9305}" srcId="{D1B99B07-0D98-4CCB-B361-B12E9B8BD4A2}" destId="{A5157F18-D7CF-43F2-8F8C-C24FFD6D3A58}" srcOrd="2" destOrd="0" parTransId="{6C9F91FF-6013-463B-9A03-48AA91A22542}" sibTransId="{4139FA9F-766E-436E-A47E-0B22EAE99C9E}"/>
    <dgm:cxn modelId="{4B158BE3-205C-46B7-BEAD-7232A93232EB}" type="presOf" srcId="{B9818C98-A01B-4BA5-B6F4-2D71ECFF43D7}" destId="{6A81010E-8E50-4F14-AAF3-54E435B53A31}" srcOrd="0" destOrd="0" presId="urn:microsoft.com/office/officeart/2005/8/layout/vList2"/>
    <dgm:cxn modelId="{35A363C3-CD5C-4CC1-B728-C1E9CBB365D0}" type="presOf" srcId="{303AD7BA-0140-4F60-B5D8-DD08D70C2BC9}" destId="{297C3327-747F-4BD7-8DDB-F45CE58B332A}" srcOrd="0" destOrd="0" presId="urn:microsoft.com/office/officeart/2005/8/layout/vList2"/>
    <dgm:cxn modelId="{732A689A-ADD6-47EA-B00B-C072239BCE64}" type="presOf" srcId="{A5157F18-D7CF-43F2-8F8C-C24FFD6D3A58}" destId="{A83E83CB-CE1D-4765-8F3C-AE9FD4FD4C67}" srcOrd="0" destOrd="0" presId="urn:microsoft.com/office/officeart/2005/8/layout/vList2"/>
    <dgm:cxn modelId="{B35EE378-D414-4FFC-9E15-CF31AB2CAF59}" srcId="{D1B99B07-0D98-4CCB-B361-B12E9B8BD4A2}" destId="{B9818C98-A01B-4BA5-B6F4-2D71ECFF43D7}" srcOrd="0" destOrd="0" parTransId="{DC42E171-E133-44D6-AC40-7081558CF321}" sibTransId="{62AEA8B1-9448-48CE-8633-A3F69F8C406D}"/>
    <dgm:cxn modelId="{A68D18FD-F7DE-4FE1-BBC6-C48EBA02052E}" type="presParOf" srcId="{D759616D-B816-4348-81E3-9AF20D9E3A9B}" destId="{6A81010E-8E50-4F14-AAF3-54E435B53A31}" srcOrd="0" destOrd="0" presId="urn:microsoft.com/office/officeart/2005/8/layout/vList2"/>
    <dgm:cxn modelId="{6B9DC726-68AE-4FAB-AB0F-C114F874F8AC}" type="presParOf" srcId="{D759616D-B816-4348-81E3-9AF20D9E3A9B}" destId="{9FAD63FC-EDAF-4415-B107-5AACDC091D7F}" srcOrd="1" destOrd="0" presId="urn:microsoft.com/office/officeart/2005/8/layout/vList2"/>
    <dgm:cxn modelId="{DF05DB63-4FB3-46E7-B9BA-99463D2642BB}" type="presParOf" srcId="{D759616D-B816-4348-81E3-9AF20D9E3A9B}" destId="{297C3327-747F-4BD7-8DDB-F45CE58B332A}" srcOrd="2" destOrd="0" presId="urn:microsoft.com/office/officeart/2005/8/layout/vList2"/>
    <dgm:cxn modelId="{F523C53E-9FAC-48E6-BA00-5D544D1811DF}" type="presParOf" srcId="{D759616D-B816-4348-81E3-9AF20D9E3A9B}" destId="{4AF9C94E-1D3B-4187-8884-8C33D524ACA3}" srcOrd="3" destOrd="0" presId="urn:microsoft.com/office/officeart/2005/8/layout/vList2"/>
    <dgm:cxn modelId="{DBF49557-F17E-4850-800E-639D11AF4A9A}" type="presParOf" srcId="{D759616D-B816-4348-81E3-9AF20D9E3A9B}" destId="{A83E83CB-CE1D-4765-8F3C-AE9FD4FD4C67}"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D1B99B07-0D98-4CCB-B361-B12E9B8BD4A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A5157F18-D7CF-43F2-8F8C-C24FFD6D3A58}">
      <dgm:prSet custT="1"/>
      <dgm:spPr/>
      <dgm:t>
        <a:bodyPr/>
        <a:lstStyle/>
        <a:p>
          <a:pPr algn="ctr"/>
          <a:r>
            <a:rPr lang="en-US" sz="1400" i="1" dirty="0" smtClean="0"/>
            <a:t>Notes: The previous theorem defined the combinations possible when the axis merge forming coherent volumetric states. In this theorem the balance 50-28=22 orders are separated into the three groups of coherent, balanced and unsynchronized states. The five orders of expanded states being in the unsynchronized group it leaves 17 orders as combinations in both compressive and resonant or balanced groups. In the expansive phase it is 11 orders leaving 6 orders as 3 orders combined or merged in the outward direction. In the inward direction the 11-3 =8 orders form the coherent Siddhi state and 6+3=9 orders as the balanced state. The 11 is equal to the electric and 6 to the magnetic field. The 9 and 8 orders are the simultaneous coherent field of electromagnetic and gravitational fields in space. The 9 order is at the radiating source and 8 is at the absorbing ground state. This theorem is not in Physics.( 2/x^3=8.4721+1=9.4721)</a:t>
          </a:r>
          <a:endParaRPr lang="en-US" sz="1400" dirty="0"/>
        </a:p>
      </dgm:t>
    </dgm:pt>
    <dgm:pt modelId="{6C9F91FF-6013-463B-9A03-48AA91A22542}" type="parTrans" cxnId="{77B29BF5-50B8-4E7A-A983-A942ECFC9305}">
      <dgm:prSet/>
      <dgm:spPr/>
      <dgm:t>
        <a:bodyPr/>
        <a:lstStyle/>
        <a:p>
          <a:endParaRPr lang="en-US"/>
        </a:p>
      </dgm:t>
    </dgm:pt>
    <dgm:pt modelId="{4139FA9F-766E-436E-A47E-0B22EAE99C9E}" type="sibTrans" cxnId="{77B29BF5-50B8-4E7A-A983-A942ECFC9305}">
      <dgm:prSet/>
      <dgm:spPr/>
      <dgm:t>
        <a:bodyPr/>
        <a:lstStyle/>
        <a:p>
          <a:endParaRPr lang="en-US"/>
        </a:p>
      </dgm:t>
    </dgm:pt>
    <dgm:pt modelId="{B9818C98-A01B-4BA5-B6F4-2D71ECFF43D7}">
      <dgm:prSet custT="1"/>
      <dgm:spPr/>
      <dgm:t>
        <a:bodyPr/>
        <a:lstStyle/>
        <a:p>
          <a:pPr algn="ctr"/>
          <a:r>
            <a:rPr lang="hi-IN" dirty="0" smtClean="0"/>
            <a:t>एकादशेन्द्रियवधाः सह बुद्धिवधैर्  शक्तिर्  उद्दिष्टा |</a:t>
          </a:r>
          <a:r>
            <a:rPr lang="en-US" dirty="0" smtClean="0"/>
            <a:t>                                                       </a:t>
          </a:r>
          <a:r>
            <a:rPr lang="hi-IN" dirty="0" smtClean="0"/>
            <a:t>सप्तदशवधा बुद्धेर् विपर्य़यात् तुष्टि सिद्धि नम्     ||४९||</a:t>
          </a:r>
          <a:endParaRPr lang="en-US" sz="1800" dirty="0"/>
        </a:p>
      </dgm:t>
    </dgm:pt>
    <dgm:pt modelId="{DC42E171-E133-44D6-AC40-7081558CF321}" type="parTrans" cxnId="{B35EE378-D414-4FFC-9E15-CF31AB2CAF59}">
      <dgm:prSet/>
      <dgm:spPr/>
      <dgm:t>
        <a:bodyPr/>
        <a:lstStyle/>
        <a:p>
          <a:endParaRPr lang="en-US"/>
        </a:p>
      </dgm:t>
    </dgm:pt>
    <dgm:pt modelId="{62AEA8B1-9448-48CE-8633-A3F69F8C406D}" type="sibTrans" cxnId="{B35EE378-D414-4FFC-9E15-CF31AB2CAF59}">
      <dgm:prSet/>
      <dgm:spPr/>
      <dgm:t>
        <a:bodyPr/>
        <a:lstStyle/>
        <a:p>
          <a:endParaRPr lang="en-US"/>
        </a:p>
      </dgm:t>
    </dgm:pt>
    <dgm:pt modelId="{303AD7BA-0140-4F60-B5D8-DD08D70C2BC9}">
      <dgm:prSet custT="1"/>
      <dgm:spPr/>
      <dgm:t>
        <a:bodyPr/>
        <a:lstStyle/>
        <a:p>
          <a:pPr algn="ctr"/>
          <a:r>
            <a:rPr lang="en-US" sz="1800" dirty="0" smtClean="0"/>
            <a:t>Eleven orders of expansive interactions cover the observable range out of the previous 28 orders mentioned before. The balance of 17 orders consists of the balanced and coherent states and the radiant states. With the 5 orders of radiant state it forms 22 orders. The 17 orders form the common potential to both phases. </a:t>
          </a:r>
          <a:endParaRPr lang="en-US" sz="1800" dirty="0"/>
        </a:p>
      </dgm:t>
    </dgm:pt>
    <dgm:pt modelId="{4A46073F-89B8-4063-9D88-920D488AC2A6}" type="parTrans" cxnId="{CEED00C4-31A7-4404-8F77-0CE63DB0E052}">
      <dgm:prSet/>
      <dgm:spPr/>
      <dgm:t>
        <a:bodyPr/>
        <a:lstStyle/>
        <a:p>
          <a:endParaRPr lang="en-US"/>
        </a:p>
      </dgm:t>
    </dgm:pt>
    <dgm:pt modelId="{2E08BA06-4D00-431F-A859-DD650CD75119}" type="sibTrans" cxnId="{CEED00C4-31A7-4404-8F77-0CE63DB0E052}">
      <dgm:prSet/>
      <dgm:spPr/>
      <dgm:t>
        <a:bodyPr/>
        <a:lstStyle/>
        <a:p>
          <a:endParaRPr lang="en-US"/>
        </a:p>
      </dgm:t>
    </dgm:pt>
    <dgm:pt modelId="{D759616D-B816-4348-81E3-9AF20D9E3A9B}" type="pres">
      <dgm:prSet presAssocID="{D1B99B07-0D98-4CCB-B361-B12E9B8BD4A2}" presName="linear" presStyleCnt="0">
        <dgm:presLayoutVars>
          <dgm:animLvl val="lvl"/>
          <dgm:resizeHandles val="exact"/>
        </dgm:presLayoutVars>
      </dgm:prSet>
      <dgm:spPr/>
      <dgm:t>
        <a:bodyPr/>
        <a:lstStyle/>
        <a:p>
          <a:endParaRPr lang="en-GB"/>
        </a:p>
      </dgm:t>
    </dgm:pt>
    <dgm:pt modelId="{6A81010E-8E50-4F14-AAF3-54E435B53A31}" type="pres">
      <dgm:prSet presAssocID="{B9818C98-A01B-4BA5-B6F4-2D71ECFF43D7}" presName="parentText" presStyleLbl="node1" presStyleIdx="0" presStyleCnt="3" custScaleX="95000" custScaleY="53910" custLinFactNeighborY="-85096">
        <dgm:presLayoutVars>
          <dgm:chMax val="0"/>
          <dgm:bulletEnabled val="1"/>
        </dgm:presLayoutVars>
      </dgm:prSet>
      <dgm:spPr/>
      <dgm:t>
        <a:bodyPr/>
        <a:lstStyle/>
        <a:p>
          <a:endParaRPr lang="en-US"/>
        </a:p>
      </dgm:t>
    </dgm:pt>
    <dgm:pt modelId="{9FAD63FC-EDAF-4415-B107-5AACDC091D7F}" type="pres">
      <dgm:prSet presAssocID="{62AEA8B1-9448-48CE-8633-A3F69F8C406D}" presName="spacer" presStyleCnt="0"/>
      <dgm:spPr/>
    </dgm:pt>
    <dgm:pt modelId="{297C3327-747F-4BD7-8DDB-F45CE58B332A}" type="pres">
      <dgm:prSet presAssocID="{303AD7BA-0140-4F60-B5D8-DD08D70C2BC9}" presName="parentText" presStyleLbl="node1" presStyleIdx="1" presStyleCnt="3" custScaleY="65439">
        <dgm:presLayoutVars>
          <dgm:chMax val="0"/>
          <dgm:bulletEnabled val="1"/>
        </dgm:presLayoutVars>
      </dgm:prSet>
      <dgm:spPr/>
      <dgm:t>
        <a:bodyPr/>
        <a:lstStyle/>
        <a:p>
          <a:endParaRPr lang="en-US"/>
        </a:p>
      </dgm:t>
    </dgm:pt>
    <dgm:pt modelId="{4AF9C94E-1D3B-4187-8884-8C33D524ACA3}" type="pres">
      <dgm:prSet presAssocID="{2E08BA06-4D00-431F-A859-DD650CD75119}" presName="spacer" presStyleCnt="0"/>
      <dgm:spPr/>
    </dgm:pt>
    <dgm:pt modelId="{A83E83CB-CE1D-4765-8F3C-AE9FD4FD4C67}" type="pres">
      <dgm:prSet presAssocID="{A5157F18-D7CF-43F2-8F8C-C24FFD6D3A58}" presName="parentText" presStyleLbl="node1" presStyleIdx="2" presStyleCnt="3" custLinFactNeighborY="85097">
        <dgm:presLayoutVars>
          <dgm:chMax val="0"/>
          <dgm:bulletEnabled val="1"/>
        </dgm:presLayoutVars>
      </dgm:prSet>
      <dgm:spPr/>
      <dgm:t>
        <a:bodyPr/>
        <a:lstStyle/>
        <a:p>
          <a:endParaRPr lang="en-US"/>
        </a:p>
      </dgm:t>
    </dgm:pt>
  </dgm:ptLst>
  <dgm:cxnLst>
    <dgm:cxn modelId="{CEED00C4-31A7-4404-8F77-0CE63DB0E052}" srcId="{D1B99B07-0D98-4CCB-B361-B12E9B8BD4A2}" destId="{303AD7BA-0140-4F60-B5D8-DD08D70C2BC9}" srcOrd="1" destOrd="0" parTransId="{4A46073F-89B8-4063-9D88-920D488AC2A6}" sibTransId="{2E08BA06-4D00-431F-A859-DD650CD75119}"/>
    <dgm:cxn modelId="{77B29BF5-50B8-4E7A-A983-A942ECFC9305}" srcId="{D1B99B07-0D98-4CCB-B361-B12E9B8BD4A2}" destId="{A5157F18-D7CF-43F2-8F8C-C24FFD6D3A58}" srcOrd="2" destOrd="0" parTransId="{6C9F91FF-6013-463B-9A03-48AA91A22542}" sibTransId="{4139FA9F-766E-436E-A47E-0B22EAE99C9E}"/>
    <dgm:cxn modelId="{1B2C7100-D490-43AD-A3ED-AA8849AE95EC}" type="presOf" srcId="{A5157F18-D7CF-43F2-8F8C-C24FFD6D3A58}" destId="{A83E83CB-CE1D-4765-8F3C-AE9FD4FD4C67}" srcOrd="0" destOrd="0" presId="urn:microsoft.com/office/officeart/2005/8/layout/vList2"/>
    <dgm:cxn modelId="{B35EE378-D414-4FFC-9E15-CF31AB2CAF59}" srcId="{D1B99B07-0D98-4CCB-B361-B12E9B8BD4A2}" destId="{B9818C98-A01B-4BA5-B6F4-2D71ECFF43D7}" srcOrd="0" destOrd="0" parTransId="{DC42E171-E133-44D6-AC40-7081558CF321}" sibTransId="{62AEA8B1-9448-48CE-8633-A3F69F8C406D}"/>
    <dgm:cxn modelId="{28488DEB-315C-49CD-9A8F-A0CD48D96EFC}" type="presOf" srcId="{303AD7BA-0140-4F60-B5D8-DD08D70C2BC9}" destId="{297C3327-747F-4BD7-8DDB-F45CE58B332A}" srcOrd="0" destOrd="0" presId="urn:microsoft.com/office/officeart/2005/8/layout/vList2"/>
    <dgm:cxn modelId="{FBEBC031-B1EF-4BE5-98E3-1606FCE89E6B}" type="presOf" srcId="{D1B99B07-0D98-4CCB-B361-B12E9B8BD4A2}" destId="{D759616D-B816-4348-81E3-9AF20D9E3A9B}" srcOrd="0" destOrd="0" presId="urn:microsoft.com/office/officeart/2005/8/layout/vList2"/>
    <dgm:cxn modelId="{0BF21A86-BAAB-48AB-A836-24AC073D4764}" type="presOf" srcId="{B9818C98-A01B-4BA5-B6F4-2D71ECFF43D7}" destId="{6A81010E-8E50-4F14-AAF3-54E435B53A31}" srcOrd="0" destOrd="0" presId="urn:microsoft.com/office/officeart/2005/8/layout/vList2"/>
    <dgm:cxn modelId="{2EB93958-E231-4051-A894-AB43B75B66D0}" type="presParOf" srcId="{D759616D-B816-4348-81E3-9AF20D9E3A9B}" destId="{6A81010E-8E50-4F14-AAF3-54E435B53A31}" srcOrd="0" destOrd="0" presId="urn:microsoft.com/office/officeart/2005/8/layout/vList2"/>
    <dgm:cxn modelId="{C97A8D04-579A-4D63-9440-D1ED9FD228A3}" type="presParOf" srcId="{D759616D-B816-4348-81E3-9AF20D9E3A9B}" destId="{9FAD63FC-EDAF-4415-B107-5AACDC091D7F}" srcOrd="1" destOrd="0" presId="urn:microsoft.com/office/officeart/2005/8/layout/vList2"/>
    <dgm:cxn modelId="{D30B826F-62F8-4A82-8994-575F6879FC45}" type="presParOf" srcId="{D759616D-B816-4348-81E3-9AF20D9E3A9B}" destId="{297C3327-747F-4BD7-8DDB-F45CE58B332A}" srcOrd="2" destOrd="0" presId="urn:microsoft.com/office/officeart/2005/8/layout/vList2"/>
    <dgm:cxn modelId="{DC0890AC-86CF-497C-8163-D50D3CA9FD79}" type="presParOf" srcId="{D759616D-B816-4348-81E3-9AF20D9E3A9B}" destId="{4AF9C94E-1D3B-4187-8884-8C33D524ACA3}" srcOrd="3" destOrd="0" presId="urn:microsoft.com/office/officeart/2005/8/layout/vList2"/>
    <dgm:cxn modelId="{9A82230E-3432-48DC-9BC8-DDE0F37037DA}" type="presParOf" srcId="{D759616D-B816-4348-81E3-9AF20D9E3A9B}" destId="{A83E83CB-CE1D-4765-8F3C-AE9FD4FD4C67}"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D1B99B07-0D98-4CCB-B361-B12E9B8BD4A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A5157F18-D7CF-43F2-8F8C-C24FFD6D3A58}">
      <dgm:prSet custT="1"/>
      <dgm:spPr/>
      <dgm:t>
        <a:bodyPr/>
        <a:lstStyle/>
        <a:p>
          <a:pPr algn="ctr"/>
          <a:r>
            <a:rPr lang="en-US" sz="1400" i="1" dirty="0" smtClean="0"/>
            <a:t>Notes: This cardinal theorem defines the internal motivating potential and the external expansive transmigrating states. The definition of self action is derived as when the internal state of three orders becomes self oscillating as a reaction to material harmonic interaction controlled by axiomatic laws where time is involved. The definition is extended to externalized or detectable object states as when the same interaction is extended to five orders in time such that the combination of internal and external states total nine orders out of the 17 orders in which 8 remains as the balanced ground state. (2/x^3 +[ (2/x^3)+1]=9.4721 as the potential of radiating phenomena)</a:t>
          </a:r>
          <a:endParaRPr lang="en-US" sz="1400" dirty="0"/>
        </a:p>
      </dgm:t>
    </dgm:pt>
    <dgm:pt modelId="{6C9F91FF-6013-463B-9A03-48AA91A22542}" type="parTrans" cxnId="{77B29BF5-50B8-4E7A-A983-A942ECFC9305}">
      <dgm:prSet/>
      <dgm:spPr/>
      <dgm:t>
        <a:bodyPr/>
        <a:lstStyle/>
        <a:p>
          <a:endParaRPr lang="en-US"/>
        </a:p>
      </dgm:t>
    </dgm:pt>
    <dgm:pt modelId="{4139FA9F-766E-436E-A47E-0B22EAE99C9E}" type="sibTrans" cxnId="{77B29BF5-50B8-4E7A-A983-A942ECFC9305}">
      <dgm:prSet/>
      <dgm:spPr/>
      <dgm:t>
        <a:bodyPr/>
        <a:lstStyle/>
        <a:p>
          <a:endParaRPr lang="en-US"/>
        </a:p>
      </dgm:t>
    </dgm:pt>
    <dgm:pt modelId="{B9818C98-A01B-4BA5-B6F4-2D71ECFF43D7}">
      <dgm:prSet custT="1"/>
      <dgm:spPr/>
      <dgm:t>
        <a:bodyPr/>
        <a:lstStyle/>
        <a:p>
          <a:pPr algn="ctr"/>
          <a:r>
            <a:rPr lang="hi-IN" dirty="0" smtClean="0"/>
            <a:t>आध्यात्मिका चतस्रः प्रकृति उपादान काल भाग्य अख्याः | </a:t>
          </a:r>
          <a:r>
            <a:rPr lang="en-US" dirty="0" smtClean="0"/>
            <a:t>                                </a:t>
          </a:r>
          <a:r>
            <a:rPr lang="hi-IN" dirty="0" smtClean="0"/>
            <a:t>बाह्या विषयो परमात् पञ्च नव तुष्टयो भि हिताः   </a:t>
          </a:r>
          <a:r>
            <a:rPr lang="en-US" dirty="0" smtClean="0"/>
            <a:t>     </a:t>
          </a:r>
          <a:r>
            <a:rPr lang="hi-IN" dirty="0" smtClean="0"/>
            <a:t> || ५० ||</a:t>
          </a:r>
          <a:endParaRPr lang="en-US" sz="1800" dirty="0"/>
        </a:p>
      </dgm:t>
    </dgm:pt>
    <dgm:pt modelId="{DC42E171-E133-44D6-AC40-7081558CF321}" type="parTrans" cxnId="{B35EE378-D414-4FFC-9E15-CF31AB2CAF59}">
      <dgm:prSet/>
      <dgm:spPr/>
      <dgm:t>
        <a:bodyPr/>
        <a:lstStyle/>
        <a:p>
          <a:endParaRPr lang="en-US"/>
        </a:p>
      </dgm:t>
    </dgm:pt>
    <dgm:pt modelId="{62AEA8B1-9448-48CE-8633-A3F69F8C406D}" type="sibTrans" cxnId="{B35EE378-D414-4FFC-9E15-CF31AB2CAF59}">
      <dgm:prSet/>
      <dgm:spPr/>
      <dgm:t>
        <a:bodyPr/>
        <a:lstStyle/>
        <a:p>
          <a:endParaRPr lang="en-US"/>
        </a:p>
      </dgm:t>
    </dgm:pt>
    <dgm:pt modelId="{22FF7035-364C-41DA-AB22-1E2FEC550E42}">
      <dgm:prSet custT="1"/>
      <dgm:spPr/>
      <dgm:t>
        <a:bodyPr/>
        <a:lstStyle/>
        <a:p>
          <a:pPr algn="ctr"/>
          <a:r>
            <a:rPr lang="en-US" sz="1800" dirty="0" smtClean="0"/>
            <a:t>The interaction inside the nuclear state is defined as fourth power as initiating or material cause of action and responsive self reaction, the time period of the reaction and the axiomatic potential available for the internal interaction. Externally detectable fundamental activity is defined as at the fifth power and when these two act together synchronously it is at the ninth power. </a:t>
          </a:r>
          <a:endParaRPr lang="en-US" sz="1800" dirty="0"/>
        </a:p>
      </dgm:t>
    </dgm:pt>
    <dgm:pt modelId="{ED58356B-5C4D-4E5F-AC31-2A837849CBB2}" type="parTrans" cxnId="{5D69FEB9-71DC-4B62-A5DA-2961FE763301}">
      <dgm:prSet/>
      <dgm:spPr/>
      <dgm:t>
        <a:bodyPr/>
        <a:lstStyle/>
        <a:p>
          <a:endParaRPr lang="en-US"/>
        </a:p>
      </dgm:t>
    </dgm:pt>
    <dgm:pt modelId="{FD2D1F35-F72E-48B3-AF1A-0F05D7B9DAEF}" type="sibTrans" cxnId="{5D69FEB9-71DC-4B62-A5DA-2961FE763301}">
      <dgm:prSet/>
      <dgm:spPr/>
      <dgm:t>
        <a:bodyPr/>
        <a:lstStyle/>
        <a:p>
          <a:endParaRPr lang="en-US"/>
        </a:p>
      </dgm:t>
    </dgm:pt>
    <dgm:pt modelId="{D759616D-B816-4348-81E3-9AF20D9E3A9B}" type="pres">
      <dgm:prSet presAssocID="{D1B99B07-0D98-4CCB-B361-B12E9B8BD4A2}" presName="linear" presStyleCnt="0">
        <dgm:presLayoutVars>
          <dgm:animLvl val="lvl"/>
          <dgm:resizeHandles val="exact"/>
        </dgm:presLayoutVars>
      </dgm:prSet>
      <dgm:spPr/>
      <dgm:t>
        <a:bodyPr/>
        <a:lstStyle/>
        <a:p>
          <a:endParaRPr lang="en-GB"/>
        </a:p>
      </dgm:t>
    </dgm:pt>
    <dgm:pt modelId="{6A81010E-8E50-4F14-AAF3-54E435B53A31}" type="pres">
      <dgm:prSet presAssocID="{B9818C98-A01B-4BA5-B6F4-2D71ECFF43D7}" presName="parentText" presStyleLbl="node1" presStyleIdx="0" presStyleCnt="3" custScaleX="93103" custScaleY="65695" custLinFactNeighborY="-85096">
        <dgm:presLayoutVars>
          <dgm:chMax val="0"/>
          <dgm:bulletEnabled val="1"/>
        </dgm:presLayoutVars>
      </dgm:prSet>
      <dgm:spPr/>
      <dgm:t>
        <a:bodyPr/>
        <a:lstStyle/>
        <a:p>
          <a:endParaRPr lang="en-US"/>
        </a:p>
      </dgm:t>
    </dgm:pt>
    <dgm:pt modelId="{9FAD63FC-EDAF-4415-B107-5AACDC091D7F}" type="pres">
      <dgm:prSet presAssocID="{62AEA8B1-9448-48CE-8633-A3F69F8C406D}" presName="spacer" presStyleCnt="0"/>
      <dgm:spPr/>
    </dgm:pt>
    <dgm:pt modelId="{BA6215C5-36B3-4986-A8C6-36263777B363}" type="pres">
      <dgm:prSet presAssocID="{22FF7035-364C-41DA-AB22-1E2FEC550E42}" presName="parentText" presStyleLbl="node1" presStyleIdx="1" presStyleCnt="3">
        <dgm:presLayoutVars>
          <dgm:chMax val="0"/>
          <dgm:bulletEnabled val="1"/>
        </dgm:presLayoutVars>
      </dgm:prSet>
      <dgm:spPr/>
      <dgm:t>
        <a:bodyPr/>
        <a:lstStyle/>
        <a:p>
          <a:endParaRPr lang="en-US"/>
        </a:p>
      </dgm:t>
    </dgm:pt>
    <dgm:pt modelId="{6648CF03-3B6A-4D71-9069-5E7C479E3EDC}" type="pres">
      <dgm:prSet presAssocID="{FD2D1F35-F72E-48B3-AF1A-0F05D7B9DAEF}" presName="spacer" presStyleCnt="0"/>
      <dgm:spPr/>
    </dgm:pt>
    <dgm:pt modelId="{A83E83CB-CE1D-4765-8F3C-AE9FD4FD4C67}" type="pres">
      <dgm:prSet presAssocID="{A5157F18-D7CF-43F2-8F8C-C24FFD6D3A58}" presName="parentText" presStyleLbl="node1" presStyleIdx="2" presStyleCnt="3" custLinFactNeighborY="85097">
        <dgm:presLayoutVars>
          <dgm:chMax val="0"/>
          <dgm:bulletEnabled val="1"/>
        </dgm:presLayoutVars>
      </dgm:prSet>
      <dgm:spPr/>
      <dgm:t>
        <a:bodyPr/>
        <a:lstStyle/>
        <a:p>
          <a:endParaRPr lang="en-US"/>
        </a:p>
      </dgm:t>
    </dgm:pt>
  </dgm:ptLst>
  <dgm:cxnLst>
    <dgm:cxn modelId="{EEA3C6A4-AD5F-407E-82F0-46F1A700D3F5}" type="presOf" srcId="{A5157F18-D7CF-43F2-8F8C-C24FFD6D3A58}" destId="{A83E83CB-CE1D-4765-8F3C-AE9FD4FD4C67}" srcOrd="0" destOrd="0" presId="urn:microsoft.com/office/officeart/2005/8/layout/vList2"/>
    <dgm:cxn modelId="{13F54C31-743E-4A67-B434-CC8296BCFA12}" type="presOf" srcId="{22FF7035-364C-41DA-AB22-1E2FEC550E42}" destId="{BA6215C5-36B3-4986-A8C6-36263777B363}" srcOrd="0" destOrd="0" presId="urn:microsoft.com/office/officeart/2005/8/layout/vList2"/>
    <dgm:cxn modelId="{77B29BF5-50B8-4E7A-A983-A942ECFC9305}" srcId="{D1B99B07-0D98-4CCB-B361-B12E9B8BD4A2}" destId="{A5157F18-D7CF-43F2-8F8C-C24FFD6D3A58}" srcOrd="2" destOrd="0" parTransId="{6C9F91FF-6013-463B-9A03-48AA91A22542}" sibTransId="{4139FA9F-766E-436E-A47E-0B22EAE99C9E}"/>
    <dgm:cxn modelId="{5D69FEB9-71DC-4B62-A5DA-2961FE763301}" srcId="{D1B99B07-0D98-4CCB-B361-B12E9B8BD4A2}" destId="{22FF7035-364C-41DA-AB22-1E2FEC550E42}" srcOrd="1" destOrd="0" parTransId="{ED58356B-5C4D-4E5F-AC31-2A837849CBB2}" sibTransId="{FD2D1F35-F72E-48B3-AF1A-0F05D7B9DAEF}"/>
    <dgm:cxn modelId="{25B17006-D4B1-4781-8AC4-681296EFBC98}" type="presOf" srcId="{D1B99B07-0D98-4CCB-B361-B12E9B8BD4A2}" destId="{D759616D-B816-4348-81E3-9AF20D9E3A9B}" srcOrd="0" destOrd="0" presId="urn:microsoft.com/office/officeart/2005/8/layout/vList2"/>
    <dgm:cxn modelId="{B35EE378-D414-4FFC-9E15-CF31AB2CAF59}" srcId="{D1B99B07-0D98-4CCB-B361-B12E9B8BD4A2}" destId="{B9818C98-A01B-4BA5-B6F4-2D71ECFF43D7}" srcOrd="0" destOrd="0" parTransId="{DC42E171-E133-44D6-AC40-7081558CF321}" sibTransId="{62AEA8B1-9448-48CE-8633-A3F69F8C406D}"/>
    <dgm:cxn modelId="{B0CFE142-2AB8-4352-BA12-85BD4C29B761}" type="presOf" srcId="{B9818C98-A01B-4BA5-B6F4-2D71ECFF43D7}" destId="{6A81010E-8E50-4F14-AAF3-54E435B53A31}" srcOrd="0" destOrd="0" presId="urn:microsoft.com/office/officeart/2005/8/layout/vList2"/>
    <dgm:cxn modelId="{78259F54-7640-433D-A336-15004F970D60}" type="presParOf" srcId="{D759616D-B816-4348-81E3-9AF20D9E3A9B}" destId="{6A81010E-8E50-4F14-AAF3-54E435B53A31}" srcOrd="0" destOrd="0" presId="urn:microsoft.com/office/officeart/2005/8/layout/vList2"/>
    <dgm:cxn modelId="{3FEA9BFF-0574-400E-B6BB-65E6966436DD}" type="presParOf" srcId="{D759616D-B816-4348-81E3-9AF20D9E3A9B}" destId="{9FAD63FC-EDAF-4415-B107-5AACDC091D7F}" srcOrd="1" destOrd="0" presId="urn:microsoft.com/office/officeart/2005/8/layout/vList2"/>
    <dgm:cxn modelId="{6DC5A0F4-1E48-4B1C-B92A-24857B607818}" type="presParOf" srcId="{D759616D-B816-4348-81E3-9AF20D9E3A9B}" destId="{BA6215C5-36B3-4986-A8C6-36263777B363}" srcOrd="2" destOrd="0" presId="urn:microsoft.com/office/officeart/2005/8/layout/vList2"/>
    <dgm:cxn modelId="{D8291E79-B017-406F-9B74-D92BA20A271E}" type="presParOf" srcId="{D759616D-B816-4348-81E3-9AF20D9E3A9B}" destId="{6648CF03-3B6A-4D71-9069-5E7C479E3EDC}" srcOrd="3" destOrd="0" presId="urn:microsoft.com/office/officeart/2005/8/layout/vList2"/>
    <dgm:cxn modelId="{072825AC-A5B1-4322-89E3-4052D2EEAFA1}" type="presParOf" srcId="{D759616D-B816-4348-81E3-9AF20D9E3A9B}" destId="{A83E83CB-CE1D-4765-8F3C-AE9FD4FD4C67}"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D1B99B07-0D98-4CCB-B361-B12E9B8BD4A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A5157F18-D7CF-43F2-8F8C-C24FFD6D3A58}">
      <dgm:prSet custT="1"/>
      <dgm:spPr/>
      <dgm:t>
        <a:bodyPr/>
        <a:lstStyle/>
        <a:p>
          <a:pPr algn="ctr"/>
          <a:r>
            <a:rPr lang="en-US" sz="1400" i="1" dirty="0" err="1" smtClean="0"/>
            <a:t>Notes:The</a:t>
          </a:r>
          <a:r>
            <a:rPr lang="en-US" sz="1400" i="1" dirty="0" smtClean="0"/>
            <a:t> rationale of the ground state is derived axiomatically from interactive states between the volumetric components forming the substratum of space. The interaction creates stresses of three types (Guna modes) that are in a super-positioned, resonant and </a:t>
          </a:r>
          <a:r>
            <a:rPr lang="en-US" sz="1400" i="1" dirty="0" err="1" smtClean="0"/>
            <a:t>radiative</a:t>
          </a:r>
          <a:r>
            <a:rPr lang="en-US" sz="1400" i="1" dirty="0" smtClean="0"/>
            <a:t> state. The axiomatic rationale is intellectually at the highest level. Two colliding volumes sequentially are 1+1 =2 and simultaneously as 3 + 3 =6 and totals 6+2=</a:t>
          </a:r>
          <a:r>
            <a:rPr lang="en-US" sz="1400" dirty="0" smtClean="0"/>
            <a:t>8 </a:t>
          </a:r>
          <a:r>
            <a:rPr lang="en-US" sz="1400" i="1" dirty="0" smtClean="0"/>
            <a:t>and cube of 2 = 8. Resonant state is 4+4=8 and compressive as 4-1 =3 and expansive as 4+1 =5 all of which create an axiomatic sequence of interactive states that is always equal to 8 as the ground state. This theorem has no equal in Physics or Cosmology.</a:t>
          </a:r>
          <a:endParaRPr lang="en-US" sz="1400" dirty="0"/>
        </a:p>
      </dgm:t>
    </dgm:pt>
    <dgm:pt modelId="{6C9F91FF-6013-463B-9A03-48AA91A22542}" type="parTrans" cxnId="{77B29BF5-50B8-4E7A-A983-A942ECFC9305}">
      <dgm:prSet/>
      <dgm:spPr/>
      <dgm:t>
        <a:bodyPr/>
        <a:lstStyle/>
        <a:p>
          <a:endParaRPr lang="en-US"/>
        </a:p>
      </dgm:t>
    </dgm:pt>
    <dgm:pt modelId="{4139FA9F-766E-436E-A47E-0B22EAE99C9E}" type="sibTrans" cxnId="{77B29BF5-50B8-4E7A-A983-A942ECFC9305}">
      <dgm:prSet/>
      <dgm:spPr/>
      <dgm:t>
        <a:bodyPr/>
        <a:lstStyle/>
        <a:p>
          <a:endParaRPr lang="en-US"/>
        </a:p>
      </dgm:t>
    </dgm:pt>
    <dgm:pt modelId="{B9818C98-A01B-4BA5-B6F4-2D71ECFF43D7}">
      <dgm:prSet custT="1"/>
      <dgm:spPr/>
      <dgm:t>
        <a:bodyPr/>
        <a:lstStyle/>
        <a:p>
          <a:pPr algn="ctr"/>
          <a:r>
            <a:rPr lang="en-US" sz="1800" dirty="0" smtClean="0"/>
            <a:t>  </a:t>
          </a:r>
          <a:r>
            <a:rPr lang="hi-IN" sz="1800" dirty="0" smtClean="0"/>
            <a:t>ऊहः शब्दो  अध्ययनं दुःख विघातास् त्रयः सुहृत प्राप्तिः |</a:t>
          </a:r>
          <a:r>
            <a:rPr lang="en-US" sz="1800" dirty="0" smtClean="0"/>
            <a:t>                                        </a:t>
          </a:r>
          <a:r>
            <a:rPr lang="hi-IN" dirty="0" smtClean="0"/>
            <a:t>दानं च सिद्धयो अष्टौ सिद्धेः पूर्वोऽङ्कुस्  त्रिविधः      || ५१ ||</a:t>
          </a:r>
          <a:endParaRPr lang="en-US" sz="1800" dirty="0"/>
        </a:p>
      </dgm:t>
    </dgm:pt>
    <dgm:pt modelId="{DC42E171-E133-44D6-AC40-7081558CF321}" type="parTrans" cxnId="{B35EE378-D414-4FFC-9E15-CF31AB2CAF59}">
      <dgm:prSet/>
      <dgm:spPr/>
      <dgm:t>
        <a:bodyPr/>
        <a:lstStyle/>
        <a:p>
          <a:endParaRPr lang="en-US"/>
        </a:p>
      </dgm:t>
    </dgm:pt>
    <dgm:pt modelId="{62AEA8B1-9448-48CE-8633-A3F69F8C406D}" type="sibTrans" cxnId="{B35EE378-D414-4FFC-9E15-CF31AB2CAF59}">
      <dgm:prSet/>
      <dgm:spPr/>
      <dgm:t>
        <a:bodyPr/>
        <a:lstStyle/>
        <a:p>
          <a:endParaRPr lang="en-US"/>
        </a:p>
      </dgm:t>
    </dgm:pt>
    <dgm:pt modelId="{303AD7BA-0140-4F60-B5D8-DD08D70C2BC9}">
      <dgm:prSet custT="1"/>
      <dgm:spPr/>
      <dgm:t>
        <a:bodyPr/>
        <a:lstStyle/>
        <a:p>
          <a:pPr algn="ctr"/>
          <a:r>
            <a:rPr lang="en-US" sz="1800" dirty="0" smtClean="0"/>
            <a:t>Knowledge gained through research on vibratory or oscillatory stress caused by colliding interactions, follow three modes of action (as compressive, resonant and radiating </a:t>
          </a:r>
          <a:r>
            <a:rPr lang="en-US" sz="1800" dirty="0" err="1" smtClean="0"/>
            <a:t>guna</a:t>
          </a:r>
          <a:r>
            <a:rPr lang="en-US" sz="1800" dirty="0" smtClean="0"/>
            <a:t> modes) leading to intensive super positioned, divergent, or synchronised states, raised to the eighth power in the coherent mode.  The original state prior to the interaction has been established to be in a controlled, compressed, cubic, volumetric state, raised to the third power. </a:t>
          </a:r>
          <a:endParaRPr lang="en-US" sz="1800" dirty="0"/>
        </a:p>
      </dgm:t>
    </dgm:pt>
    <dgm:pt modelId="{4A46073F-89B8-4063-9D88-920D488AC2A6}" type="parTrans" cxnId="{CEED00C4-31A7-4404-8F77-0CE63DB0E052}">
      <dgm:prSet/>
      <dgm:spPr/>
      <dgm:t>
        <a:bodyPr/>
        <a:lstStyle/>
        <a:p>
          <a:endParaRPr lang="en-US"/>
        </a:p>
      </dgm:t>
    </dgm:pt>
    <dgm:pt modelId="{2E08BA06-4D00-431F-A859-DD650CD75119}" type="sibTrans" cxnId="{CEED00C4-31A7-4404-8F77-0CE63DB0E052}">
      <dgm:prSet/>
      <dgm:spPr/>
      <dgm:t>
        <a:bodyPr/>
        <a:lstStyle/>
        <a:p>
          <a:endParaRPr lang="en-US"/>
        </a:p>
      </dgm:t>
    </dgm:pt>
    <dgm:pt modelId="{D759616D-B816-4348-81E3-9AF20D9E3A9B}" type="pres">
      <dgm:prSet presAssocID="{D1B99B07-0D98-4CCB-B361-B12E9B8BD4A2}" presName="linear" presStyleCnt="0">
        <dgm:presLayoutVars>
          <dgm:animLvl val="lvl"/>
          <dgm:resizeHandles val="exact"/>
        </dgm:presLayoutVars>
      </dgm:prSet>
      <dgm:spPr/>
      <dgm:t>
        <a:bodyPr/>
        <a:lstStyle/>
        <a:p>
          <a:endParaRPr lang="en-GB"/>
        </a:p>
      </dgm:t>
    </dgm:pt>
    <dgm:pt modelId="{6A81010E-8E50-4F14-AAF3-54E435B53A31}" type="pres">
      <dgm:prSet presAssocID="{B9818C98-A01B-4BA5-B6F4-2D71ECFF43D7}" presName="parentText" presStyleLbl="node1" presStyleIdx="0" presStyleCnt="3" custScaleX="94828" custScaleY="61007" custLinFactNeighborY="-85096">
        <dgm:presLayoutVars>
          <dgm:chMax val="0"/>
          <dgm:bulletEnabled val="1"/>
        </dgm:presLayoutVars>
      </dgm:prSet>
      <dgm:spPr/>
      <dgm:t>
        <a:bodyPr/>
        <a:lstStyle/>
        <a:p>
          <a:endParaRPr lang="en-US"/>
        </a:p>
      </dgm:t>
    </dgm:pt>
    <dgm:pt modelId="{9FAD63FC-EDAF-4415-B107-5AACDC091D7F}" type="pres">
      <dgm:prSet presAssocID="{62AEA8B1-9448-48CE-8633-A3F69F8C406D}" presName="spacer" presStyleCnt="0"/>
      <dgm:spPr/>
    </dgm:pt>
    <dgm:pt modelId="{297C3327-747F-4BD7-8DDB-F45CE58B332A}" type="pres">
      <dgm:prSet presAssocID="{303AD7BA-0140-4F60-B5D8-DD08D70C2BC9}" presName="parentText" presStyleLbl="node1" presStyleIdx="1" presStyleCnt="3">
        <dgm:presLayoutVars>
          <dgm:chMax val="0"/>
          <dgm:bulletEnabled val="1"/>
        </dgm:presLayoutVars>
      </dgm:prSet>
      <dgm:spPr/>
      <dgm:t>
        <a:bodyPr/>
        <a:lstStyle/>
        <a:p>
          <a:endParaRPr lang="en-US"/>
        </a:p>
      </dgm:t>
    </dgm:pt>
    <dgm:pt modelId="{4AF9C94E-1D3B-4187-8884-8C33D524ACA3}" type="pres">
      <dgm:prSet presAssocID="{2E08BA06-4D00-431F-A859-DD650CD75119}" presName="spacer" presStyleCnt="0"/>
      <dgm:spPr/>
    </dgm:pt>
    <dgm:pt modelId="{A83E83CB-CE1D-4765-8F3C-AE9FD4FD4C67}" type="pres">
      <dgm:prSet presAssocID="{A5157F18-D7CF-43F2-8F8C-C24FFD6D3A58}" presName="parentText" presStyleLbl="node1" presStyleIdx="2" presStyleCnt="3" custLinFactNeighborY="85097">
        <dgm:presLayoutVars>
          <dgm:chMax val="0"/>
          <dgm:bulletEnabled val="1"/>
        </dgm:presLayoutVars>
      </dgm:prSet>
      <dgm:spPr/>
      <dgm:t>
        <a:bodyPr/>
        <a:lstStyle/>
        <a:p>
          <a:endParaRPr lang="en-US"/>
        </a:p>
      </dgm:t>
    </dgm:pt>
  </dgm:ptLst>
  <dgm:cxnLst>
    <dgm:cxn modelId="{8397FAC5-D6ED-494E-9502-C9B0A96557EA}" type="presOf" srcId="{B9818C98-A01B-4BA5-B6F4-2D71ECFF43D7}" destId="{6A81010E-8E50-4F14-AAF3-54E435B53A31}" srcOrd="0" destOrd="0" presId="urn:microsoft.com/office/officeart/2005/8/layout/vList2"/>
    <dgm:cxn modelId="{798957D1-B1A8-4F1F-B476-DBCCF759C4BB}" type="presOf" srcId="{A5157F18-D7CF-43F2-8F8C-C24FFD6D3A58}" destId="{A83E83CB-CE1D-4765-8F3C-AE9FD4FD4C67}" srcOrd="0" destOrd="0" presId="urn:microsoft.com/office/officeart/2005/8/layout/vList2"/>
    <dgm:cxn modelId="{CEED00C4-31A7-4404-8F77-0CE63DB0E052}" srcId="{D1B99B07-0D98-4CCB-B361-B12E9B8BD4A2}" destId="{303AD7BA-0140-4F60-B5D8-DD08D70C2BC9}" srcOrd="1" destOrd="0" parTransId="{4A46073F-89B8-4063-9D88-920D488AC2A6}" sibTransId="{2E08BA06-4D00-431F-A859-DD650CD75119}"/>
    <dgm:cxn modelId="{77B29BF5-50B8-4E7A-A983-A942ECFC9305}" srcId="{D1B99B07-0D98-4CCB-B361-B12E9B8BD4A2}" destId="{A5157F18-D7CF-43F2-8F8C-C24FFD6D3A58}" srcOrd="2" destOrd="0" parTransId="{6C9F91FF-6013-463B-9A03-48AA91A22542}" sibTransId="{4139FA9F-766E-436E-A47E-0B22EAE99C9E}"/>
    <dgm:cxn modelId="{17D57429-11A6-4EF0-962F-737E118CDEBF}" type="presOf" srcId="{303AD7BA-0140-4F60-B5D8-DD08D70C2BC9}" destId="{297C3327-747F-4BD7-8DDB-F45CE58B332A}" srcOrd="0" destOrd="0" presId="urn:microsoft.com/office/officeart/2005/8/layout/vList2"/>
    <dgm:cxn modelId="{FBA0212D-6346-47C2-97F6-CAE56CC74F75}" type="presOf" srcId="{D1B99B07-0D98-4CCB-B361-B12E9B8BD4A2}" destId="{D759616D-B816-4348-81E3-9AF20D9E3A9B}" srcOrd="0" destOrd="0" presId="urn:microsoft.com/office/officeart/2005/8/layout/vList2"/>
    <dgm:cxn modelId="{B35EE378-D414-4FFC-9E15-CF31AB2CAF59}" srcId="{D1B99B07-0D98-4CCB-B361-B12E9B8BD4A2}" destId="{B9818C98-A01B-4BA5-B6F4-2D71ECFF43D7}" srcOrd="0" destOrd="0" parTransId="{DC42E171-E133-44D6-AC40-7081558CF321}" sibTransId="{62AEA8B1-9448-48CE-8633-A3F69F8C406D}"/>
    <dgm:cxn modelId="{85E4CAE7-6769-493F-855A-7C57EE1F36AB}" type="presParOf" srcId="{D759616D-B816-4348-81E3-9AF20D9E3A9B}" destId="{6A81010E-8E50-4F14-AAF3-54E435B53A31}" srcOrd="0" destOrd="0" presId="urn:microsoft.com/office/officeart/2005/8/layout/vList2"/>
    <dgm:cxn modelId="{DB4AAABD-1784-417E-994E-8660D80DC9B1}" type="presParOf" srcId="{D759616D-B816-4348-81E3-9AF20D9E3A9B}" destId="{9FAD63FC-EDAF-4415-B107-5AACDC091D7F}" srcOrd="1" destOrd="0" presId="urn:microsoft.com/office/officeart/2005/8/layout/vList2"/>
    <dgm:cxn modelId="{91FE1B55-B360-40C4-A659-234FA6E5EEA0}" type="presParOf" srcId="{D759616D-B816-4348-81E3-9AF20D9E3A9B}" destId="{297C3327-747F-4BD7-8DDB-F45CE58B332A}" srcOrd="2" destOrd="0" presId="urn:microsoft.com/office/officeart/2005/8/layout/vList2"/>
    <dgm:cxn modelId="{A0931A94-D40B-40D4-B446-CC6C5A121018}" type="presParOf" srcId="{D759616D-B816-4348-81E3-9AF20D9E3A9B}" destId="{4AF9C94E-1D3B-4187-8884-8C33D524ACA3}" srcOrd="3" destOrd="0" presId="urn:microsoft.com/office/officeart/2005/8/layout/vList2"/>
    <dgm:cxn modelId="{814E0951-9317-4C19-B95D-DE9549C5805C}" type="presParOf" srcId="{D759616D-B816-4348-81E3-9AF20D9E3A9B}" destId="{A83E83CB-CE1D-4765-8F3C-AE9FD4FD4C67}"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D1B99B07-0D98-4CCB-B361-B12E9B8BD4A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A5157F18-D7CF-43F2-8F8C-C24FFD6D3A58}">
      <dgm:prSet custT="1"/>
      <dgm:spPr/>
      <dgm:t>
        <a:bodyPr/>
        <a:lstStyle/>
        <a:p>
          <a:pPr algn="ctr"/>
          <a:r>
            <a:rPr lang="en-US" sz="1400" i="1" dirty="0" smtClean="0"/>
            <a:t>Notes: The fundamental cause of phenomena is defined and derived here. </a:t>
          </a:r>
          <a:r>
            <a:rPr lang="en-US" sz="1400" i="1" dirty="0" err="1" smtClean="0"/>
            <a:t>Linga</a:t>
          </a:r>
          <a:r>
            <a:rPr lang="en-US" sz="1400" i="1" dirty="0" smtClean="0"/>
            <a:t> as the coherent state as mass and </a:t>
          </a:r>
          <a:r>
            <a:rPr lang="en-US" sz="1400" i="1" dirty="0" err="1" smtClean="0"/>
            <a:t>Bhava</a:t>
          </a:r>
          <a:r>
            <a:rPr lang="en-US" sz="1400" i="1" dirty="0" smtClean="0"/>
            <a:t> as the kinetic state as charge must interact to create a vortex that is detected as a particle. The continued interactive state of dual mode of </a:t>
          </a:r>
          <a:r>
            <a:rPr lang="en-US" sz="1400" i="1" dirty="0" err="1" smtClean="0"/>
            <a:t>polarisation</a:t>
          </a:r>
          <a:r>
            <a:rPr lang="en-US" sz="1400" i="1" dirty="0" smtClean="0"/>
            <a:t> initiates the detectable particle or vortex or quantum as Vrithi that creates the phenomena. The theorem lays the foundation for the perpetual harmonic oscillatory state that forms the dynamic base to sustain holographic phenomena eternally.</a:t>
          </a:r>
          <a:endParaRPr lang="en-US" sz="1400" dirty="0"/>
        </a:p>
      </dgm:t>
    </dgm:pt>
    <dgm:pt modelId="{6C9F91FF-6013-463B-9A03-48AA91A22542}" type="parTrans" cxnId="{77B29BF5-50B8-4E7A-A983-A942ECFC9305}">
      <dgm:prSet/>
      <dgm:spPr/>
      <dgm:t>
        <a:bodyPr/>
        <a:lstStyle/>
        <a:p>
          <a:endParaRPr lang="en-US"/>
        </a:p>
      </dgm:t>
    </dgm:pt>
    <dgm:pt modelId="{4139FA9F-766E-436E-A47E-0B22EAE99C9E}" type="sibTrans" cxnId="{77B29BF5-50B8-4E7A-A983-A942ECFC9305}">
      <dgm:prSet/>
      <dgm:spPr/>
      <dgm:t>
        <a:bodyPr/>
        <a:lstStyle/>
        <a:p>
          <a:endParaRPr lang="en-US"/>
        </a:p>
      </dgm:t>
    </dgm:pt>
    <dgm:pt modelId="{B9818C98-A01B-4BA5-B6F4-2D71ECFF43D7}">
      <dgm:prSet custT="1"/>
      <dgm:spPr/>
      <dgm:t>
        <a:bodyPr/>
        <a:lstStyle/>
        <a:p>
          <a:pPr algn="ctr"/>
          <a:r>
            <a:rPr lang="hi-IN" sz="1800" dirty="0" smtClean="0"/>
            <a:t>न विना भावैर् लिङ्गं न विना लिङ्गेन भावनिर् वृत्तिः |</a:t>
          </a:r>
          <a:r>
            <a:rPr lang="en-US" sz="1800" dirty="0" smtClean="0"/>
            <a:t>                           </a:t>
          </a:r>
          <a:r>
            <a:rPr lang="hi-IN" dirty="0" smtClean="0"/>
            <a:t>लिङ्गाख्यो भावाख्या तस्माद् द्विविधाः प्रवर्तते सर्गः   || ५२ ||</a:t>
          </a:r>
          <a:endParaRPr lang="en-US" sz="1800" dirty="0"/>
        </a:p>
      </dgm:t>
    </dgm:pt>
    <dgm:pt modelId="{DC42E171-E133-44D6-AC40-7081558CF321}" type="parTrans" cxnId="{B35EE378-D414-4FFC-9E15-CF31AB2CAF59}">
      <dgm:prSet/>
      <dgm:spPr/>
      <dgm:t>
        <a:bodyPr/>
        <a:lstStyle/>
        <a:p>
          <a:endParaRPr lang="en-US"/>
        </a:p>
      </dgm:t>
    </dgm:pt>
    <dgm:pt modelId="{62AEA8B1-9448-48CE-8633-A3F69F8C406D}" type="sibTrans" cxnId="{B35EE378-D414-4FFC-9E15-CF31AB2CAF59}">
      <dgm:prSet/>
      <dgm:spPr/>
      <dgm:t>
        <a:bodyPr/>
        <a:lstStyle/>
        <a:p>
          <a:endParaRPr lang="en-US"/>
        </a:p>
      </dgm:t>
    </dgm:pt>
    <dgm:pt modelId="{303AD7BA-0140-4F60-B5D8-DD08D70C2BC9}">
      <dgm:prSet custT="1"/>
      <dgm:spPr/>
      <dgm:t>
        <a:bodyPr/>
        <a:lstStyle/>
        <a:p>
          <a:pPr algn="ctr"/>
          <a:r>
            <a:rPr lang="en-US" sz="1800" dirty="0" smtClean="0"/>
            <a:t>Neither can a defined potential source exist without a defined kinetic phase nor can a potential phase without a kinetic charge for only then a </a:t>
          </a:r>
          <a:r>
            <a:rPr lang="en-US" sz="1800" dirty="0" err="1" smtClean="0"/>
            <a:t>vorticular</a:t>
          </a:r>
          <a:r>
            <a:rPr lang="en-US" sz="1800" dirty="0" smtClean="0"/>
            <a:t> particle can be initiated from a potential source. The potential is classified as mass and the kinetic phase as charge from which dual combination all phenomena is initiated and maintained by this continuous dual mode of </a:t>
          </a:r>
          <a:r>
            <a:rPr lang="en-US" sz="1800" dirty="0" err="1" smtClean="0"/>
            <a:t>polarisation</a:t>
          </a:r>
          <a:r>
            <a:rPr lang="en-US" sz="1800" dirty="0" smtClean="0"/>
            <a:t>.</a:t>
          </a:r>
          <a:endParaRPr lang="en-US" sz="1800" dirty="0"/>
        </a:p>
      </dgm:t>
    </dgm:pt>
    <dgm:pt modelId="{4A46073F-89B8-4063-9D88-920D488AC2A6}" type="parTrans" cxnId="{CEED00C4-31A7-4404-8F77-0CE63DB0E052}">
      <dgm:prSet/>
      <dgm:spPr/>
      <dgm:t>
        <a:bodyPr/>
        <a:lstStyle/>
        <a:p>
          <a:endParaRPr lang="en-US"/>
        </a:p>
      </dgm:t>
    </dgm:pt>
    <dgm:pt modelId="{2E08BA06-4D00-431F-A859-DD650CD75119}" type="sibTrans" cxnId="{CEED00C4-31A7-4404-8F77-0CE63DB0E052}">
      <dgm:prSet/>
      <dgm:spPr/>
      <dgm:t>
        <a:bodyPr/>
        <a:lstStyle/>
        <a:p>
          <a:endParaRPr lang="en-US"/>
        </a:p>
      </dgm:t>
    </dgm:pt>
    <dgm:pt modelId="{D759616D-B816-4348-81E3-9AF20D9E3A9B}" type="pres">
      <dgm:prSet presAssocID="{D1B99B07-0D98-4CCB-B361-B12E9B8BD4A2}" presName="linear" presStyleCnt="0">
        <dgm:presLayoutVars>
          <dgm:animLvl val="lvl"/>
          <dgm:resizeHandles val="exact"/>
        </dgm:presLayoutVars>
      </dgm:prSet>
      <dgm:spPr/>
      <dgm:t>
        <a:bodyPr/>
        <a:lstStyle/>
        <a:p>
          <a:endParaRPr lang="en-GB"/>
        </a:p>
      </dgm:t>
    </dgm:pt>
    <dgm:pt modelId="{6A81010E-8E50-4F14-AAF3-54E435B53A31}" type="pres">
      <dgm:prSet presAssocID="{B9818C98-A01B-4BA5-B6F4-2D71ECFF43D7}" presName="parentText" presStyleLbl="node1" presStyleIdx="0" presStyleCnt="3" custScaleX="89655" custScaleY="77166" custLinFactNeighborY="-85096">
        <dgm:presLayoutVars>
          <dgm:chMax val="0"/>
          <dgm:bulletEnabled val="1"/>
        </dgm:presLayoutVars>
      </dgm:prSet>
      <dgm:spPr/>
      <dgm:t>
        <a:bodyPr/>
        <a:lstStyle/>
        <a:p>
          <a:endParaRPr lang="en-US"/>
        </a:p>
      </dgm:t>
    </dgm:pt>
    <dgm:pt modelId="{9FAD63FC-EDAF-4415-B107-5AACDC091D7F}" type="pres">
      <dgm:prSet presAssocID="{62AEA8B1-9448-48CE-8633-A3F69F8C406D}" presName="spacer" presStyleCnt="0"/>
      <dgm:spPr/>
    </dgm:pt>
    <dgm:pt modelId="{297C3327-747F-4BD7-8DDB-F45CE58B332A}" type="pres">
      <dgm:prSet presAssocID="{303AD7BA-0140-4F60-B5D8-DD08D70C2BC9}" presName="parentText" presStyleLbl="node1" presStyleIdx="1" presStyleCnt="3">
        <dgm:presLayoutVars>
          <dgm:chMax val="0"/>
          <dgm:bulletEnabled val="1"/>
        </dgm:presLayoutVars>
      </dgm:prSet>
      <dgm:spPr/>
      <dgm:t>
        <a:bodyPr/>
        <a:lstStyle/>
        <a:p>
          <a:endParaRPr lang="en-US"/>
        </a:p>
      </dgm:t>
    </dgm:pt>
    <dgm:pt modelId="{4AF9C94E-1D3B-4187-8884-8C33D524ACA3}" type="pres">
      <dgm:prSet presAssocID="{2E08BA06-4D00-431F-A859-DD650CD75119}" presName="spacer" presStyleCnt="0"/>
      <dgm:spPr/>
    </dgm:pt>
    <dgm:pt modelId="{A83E83CB-CE1D-4765-8F3C-AE9FD4FD4C67}" type="pres">
      <dgm:prSet presAssocID="{A5157F18-D7CF-43F2-8F8C-C24FFD6D3A58}" presName="parentText" presStyleLbl="node1" presStyleIdx="2" presStyleCnt="3" custLinFactNeighborY="85097">
        <dgm:presLayoutVars>
          <dgm:chMax val="0"/>
          <dgm:bulletEnabled val="1"/>
        </dgm:presLayoutVars>
      </dgm:prSet>
      <dgm:spPr/>
      <dgm:t>
        <a:bodyPr/>
        <a:lstStyle/>
        <a:p>
          <a:endParaRPr lang="en-US"/>
        </a:p>
      </dgm:t>
    </dgm:pt>
  </dgm:ptLst>
  <dgm:cxnLst>
    <dgm:cxn modelId="{CEED00C4-31A7-4404-8F77-0CE63DB0E052}" srcId="{D1B99B07-0D98-4CCB-B361-B12E9B8BD4A2}" destId="{303AD7BA-0140-4F60-B5D8-DD08D70C2BC9}" srcOrd="1" destOrd="0" parTransId="{4A46073F-89B8-4063-9D88-920D488AC2A6}" sibTransId="{2E08BA06-4D00-431F-A859-DD650CD75119}"/>
    <dgm:cxn modelId="{A2E5F6ED-A83B-4C21-880A-235FF01490E4}" type="presOf" srcId="{A5157F18-D7CF-43F2-8F8C-C24FFD6D3A58}" destId="{A83E83CB-CE1D-4765-8F3C-AE9FD4FD4C67}" srcOrd="0" destOrd="0" presId="urn:microsoft.com/office/officeart/2005/8/layout/vList2"/>
    <dgm:cxn modelId="{77B29BF5-50B8-4E7A-A983-A942ECFC9305}" srcId="{D1B99B07-0D98-4CCB-B361-B12E9B8BD4A2}" destId="{A5157F18-D7CF-43F2-8F8C-C24FFD6D3A58}" srcOrd="2" destOrd="0" parTransId="{6C9F91FF-6013-463B-9A03-48AA91A22542}" sibTransId="{4139FA9F-766E-436E-A47E-0B22EAE99C9E}"/>
    <dgm:cxn modelId="{A7B244B9-CCF2-4153-96F8-FA33D76D68E5}" type="presOf" srcId="{B9818C98-A01B-4BA5-B6F4-2D71ECFF43D7}" destId="{6A81010E-8E50-4F14-AAF3-54E435B53A31}" srcOrd="0" destOrd="0" presId="urn:microsoft.com/office/officeart/2005/8/layout/vList2"/>
    <dgm:cxn modelId="{B35EE378-D414-4FFC-9E15-CF31AB2CAF59}" srcId="{D1B99B07-0D98-4CCB-B361-B12E9B8BD4A2}" destId="{B9818C98-A01B-4BA5-B6F4-2D71ECFF43D7}" srcOrd="0" destOrd="0" parTransId="{DC42E171-E133-44D6-AC40-7081558CF321}" sibTransId="{62AEA8B1-9448-48CE-8633-A3F69F8C406D}"/>
    <dgm:cxn modelId="{4A1B3A29-B812-459D-9232-A962CEEC2A40}" type="presOf" srcId="{D1B99B07-0D98-4CCB-B361-B12E9B8BD4A2}" destId="{D759616D-B816-4348-81E3-9AF20D9E3A9B}" srcOrd="0" destOrd="0" presId="urn:microsoft.com/office/officeart/2005/8/layout/vList2"/>
    <dgm:cxn modelId="{1288D092-BD1F-4EC2-A564-62CF942833B5}" type="presOf" srcId="{303AD7BA-0140-4F60-B5D8-DD08D70C2BC9}" destId="{297C3327-747F-4BD7-8DDB-F45CE58B332A}" srcOrd="0" destOrd="0" presId="urn:microsoft.com/office/officeart/2005/8/layout/vList2"/>
    <dgm:cxn modelId="{37EA2E54-5246-414A-B528-5FA412BBD78D}" type="presParOf" srcId="{D759616D-B816-4348-81E3-9AF20D9E3A9B}" destId="{6A81010E-8E50-4F14-AAF3-54E435B53A31}" srcOrd="0" destOrd="0" presId="urn:microsoft.com/office/officeart/2005/8/layout/vList2"/>
    <dgm:cxn modelId="{85B0B49C-1A2C-4F2C-86DE-A0B90B7F6ED5}" type="presParOf" srcId="{D759616D-B816-4348-81E3-9AF20D9E3A9B}" destId="{9FAD63FC-EDAF-4415-B107-5AACDC091D7F}" srcOrd="1" destOrd="0" presId="urn:microsoft.com/office/officeart/2005/8/layout/vList2"/>
    <dgm:cxn modelId="{0CC3956A-935C-44DA-BAB0-8520E9D98179}" type="presParOf" srcId="{D759616D-B816-4348-81E3-9AF20D9E3A9B}" destId="{297C3327-747F-4BD7-8DDB-F45CE58B332A}" srcOrd="2" destOrd="0" presId="urn:microsoft.com/office/officeart/2005/8/layout/vList2"/>
    <dgm:cxn modelId="{4FA3CC69-AF66-45F6-8D66-D0ED495ECA96}" type="presParOf" srcId="{D759616D-B816-4348-81E3-9AF20D9E3A9B}" destId="{4AF9C94E-1D3B-4187-8884-8C33D524ACA3}" srcOrd="3" destOrd="0" presId="urn:microsoft.com/office/officeart/2005/8/layout/vList2"/>
    <dgm:cxn modelId="{E41E4C7A-B8E7-43D8-89CA-4F201A889BC5}" type="presParOf" srcId="{D759616D-B816-4348-81E3-9AF20D9E3A9B}" destId="{A83E83CB-CE1D-4765-8F3C-AE9FD4FD4C67}"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D1B99B07-0D98-4CCB-B361-B12E9B8BD4A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A5157F18-D7CF-43F2-8F8C-C24FFD6D3A58}">
      <dgm:prSet custT="1"/>
      <dgm:spPr/>
      <dgm:t>
        <a:bodyPr/>
        <a:lstStyle/>
        <a:p>
          <a:pPr algn="ctr"/>
          <a:r>
            <a:rPr lang="en-US" sz="1400" i="1" dirty="0" smtClean="0"/>
            <a:t>Notes: The </a:t>
          </a:r>
          <a:r>
            <a:rPr lang="en-US" sz="1400" i="1" dirty="0" err="1" smtClean="0"/>
            <a:t>polarisation</a:t>
          </a:r>
          <a:r>
            <a:rPr lang="en-US" sz="1400" i="1" dirty="0" smtClean="0"/>
            <a:t> of phenomena from the 8 orders forming the substratum of manifestation is categorized as five. The 3 orders provide the base for any and every phenomena as defined in the earlier theorem. It has extraordinary consequences for it is shown to have no connection to the </a:t>
          </a:r>
          <a:r>
            <a:rPr lang="en-US" sz="1400" i="1" dirty="0" err="1" smtClean="0"/>
            <a:t>Moha</a:t>
          </a:r>
          <a:r>
            <a:rPr lang="en-US" sz="1400" i="1" dirty="0" smtClean="0"/>
            <a:t>, </a:t>
          </a:r>
          <a:r>
            <a:rPr lang="en-US" sz="1400" i="1" dirty="0" err="1" smtClean="0"/>
            <a:t>Mahamoha</a:t>
          </a:r>
          <a:r>
            <a:rPr lang="en-US" sz="1400" i="1" dirty="0" smtClean="0"/>
            <a:t> and </a:t>
          </a:r>
          <a:r>
            <a:rPr lang="en-US" sz="1400" i="1" dirty="0" err="1" smtClean="0"/>
            <a:t>Andathamishra</a:t>
          </a:r>
          <a:r>
            <a:rPr lang="en-US" sz="1400" i="1" dirty="0" smtClean="0"/>
            <a:t> state and therefore all living forms have </a:t>
          </a:r>
          <a:r>
            <a:rPr lang="en-US" sz="1400" i="1" dirty="0" err="1" smtClean="0"/>
            <a:t>Satvic</a:t>
          </a:r>
          <a:r>
            <a:rPr lang="en-US" sz="1400" i="1" dirty="0" smtClean="0"/>
            <a:t> or radiant or spiritual base for its formation.</a:t>
          </a:r>
          <a:endParaRPr lang="en-US" sz="1400" dirty="0"/>
        </a:p>
      </dgm:t>
    </dgm:pt>
    <dgm:pt modelId="{6C9F91FF-6013-463B-9A03-48AA91A22542}" type="parTrans" cxnId="{77B29BF5-50B8-4E7A-A983-A942ECFC9305}">
      <dgm:prSet/>
      <dgm:spPr/>
      <dgm:t>
        <a:bodyPr/>
        <a:lstStyle/>
        <a:p>
          <a:endParaRPr lang="en-US"/>
        </a:p>
      </dgm:t>
    </dgm:pt>
    <dgm:pt modelId="{4139FA9F-766E-436E-A47E-0B22EAE99C9E}" type="sibTrans" cxnId="{77B29BF5-50B8-4E7A-A983-A942ECFC9305}">
      <dgm:prSet/>
      <dgm:spPr/>
      <dgm:t>
        <a:bodyPr/>
        <a:lstStyle/>
        <a:p>
          <a:endParaRPr lang="en-US"/>
        </a:p>
      </dgm:t>
    </dgm:pt>
    <dgm:pt modelId="{B9818C98-A01B-4BA5-B6F4-2D71ECFF43D7}">
      <dgm:prSet custT="1"/>
      <dgm:spPr/>
      <dgm:t>
        <a:bodyPr/>
        <a:lstStyle/>
        <a:p>
          <a:pPr algn="ctr"/>
          <a:r>
            <a:rPr lang="hi-IN" dirty="0" smtClean="0"/>
            <a:t>अष्टं  विकल्पं  दैवं तैर्यग्योनम्  पञ्चधा भवति |</a:t>
          </a:r>
          <a:r>
            <a:rPr lang="en-US" dirty="0" smtClean="0"/>
            <a:t>                                             </a:t>
          </a:r>
          <a:r>
            <a:rPr lang="hi-IN" dirty="0" smtClean="0"/>
            <a:t>मानुष्यम् एकविधः समासतो यं त्रिधा सर्गः    || ५३ ||</a:t>
          </a:r>
          <a:endParaRPr lang="en-US" sz="1800" dirty="0"/>
        </a:p>
      </dgm:t>
    </dgm:pt>
    <dgm:pt modelId="{DC42E171-E133-44D6-AC40-7081558CF321}" type="parTrans" cxnId="{B35EE378-D414-4FFC-9E15-CF31AB2CAF59}">
      <dgm:prSet/>
      <dgm:spPr/>
      <dgm:t>
        <a:bodyPr/>
        <a:lstStyle/>
        <a:p>
          <a:endParaRPr lang="en-US"/>
        </a:p>
      </dgm:t>
    </dgm:pt>
    <dgm:pt modelId="{62AEA8B1-9448-48CE-8633-A3F69F8C406D}" type="sibTrans" cxnId="{B35EE378-D414-4FFC-9E15-CF31AB2CAF59}">
      <dgm:prSet/>
      <dgm:spPr/>
      <dgm:t>
        <a:bodyPr/>
        <a:lstStyle/>
        <a:p>
          <a:endParaRPr lang="en-US"/>
        </a:p>
      </dgm:t>
    </dgm:pt>
    <dgm:pt modelId="{303AD7BA-0140-4F60-B5D8-DD08D70C2BC9}">
      <dgm:prSet custT="1"/>
      <dgm:spPr/>
      <dgm:t>
        <a:bodyPr/>
        <a:lstStyle/>
        <a:p>
          <a:pPr algn="ctr"/>
          <a:r>
            <a:rPr lang="en-US" sz="1800" dirty="0" smtClean="0"/>
            <a:t>Natural or inorganic or matter oriented phenomenon is the result of 8 orders of variations and the organic or sub human order is of five orders of variation. The human order is from a single variant in the five. These three classes succinctly provide the complete spectrum of phenomena.</a:t>
          </a:r>
          <a:endParaRPr lang="en-US" sz="1800" dirty="0"/>
        </a:p>
      </dgm:t>
    </dgm:pt>
    <dgm:pt modelId="{4A46073F-89B8-4063-9D88-920D488AC2A6}" type="parTrans" cxnId="{CEED00C4-31A7-4404-8F77-0CE63DB0E052}">
      <dgm:prSet/>
      <dgm:spPr/>
    </dgm:pt>
    <dgm:pt modelId="{2E08BA06-4D00-431F-A859-DD650CD75119}" type="sibTrans" cxnId="{CEED00C4-31A7-4404-8F77-0CE63DB0E052}">
      <dgm:prSet/>
      <dgm:spPr/>
    </dgm:pt>
    <dgm:pt modelId="{D759616D-B816-4348-81E3-9AF20D9E3A9B}" type="pres">
      <dgm:prSet presAssocID="{D1B99B07-0D98-4CCB-B361-B12E9B8BD4A2}" presName="linear" presStyleCnt="0">
        <dgm:presLayoutVars>
          <dgm:animLvl val="lvl"/>
          <dgm:resizeHandles val="exact"/>
        </dgm:presLayoutVars>
      </dgm:prSet>
      <dgm:spPr/>
      <dgm:t>
        <a:bodyPr/>
        <a:lstStyle/>
        <a:p>
          <a:endParaRPr lang="en-GB"/>
        </a:p>
      </dgm:t>
    </dgm:pt>
    <dgm:pt modelId="{6A81010E-8E50-4F14-AAF3-54E435B53A31}" type="pres">
      <dgm:prSet presAssocID="{B9818C98-A01B-4BA5-B6F4-2D71ECFF43D7}" presName="parentText" presStyleLbl="node1" presStyleIdx="0" presStyleCnt="3" custScaleX="94828" custLinFactNeighborY="-85096">
        <dgm:presLayoutVars>
          <dgm:chMax val="0"/>
          <dgm:bulletEnabled val="1"/>
        </dgm:presLayoutVars>
      </dgm:prSet>
      <dgm:spPr/>
      <dgm:t>
        <a:bodyPr/>
        <a:lstStyle/>
        <a:p>
          <a:endParaRPr lang="en-US"/>
        </a:p>
      </dgm:t>
    </dgm:pt>
    <dgm:pt modelId="{9FAD63FC-EDAF-4415-B107-5AACDC091D7F}" type="pres">
      <dgm:prSet presAssocID="{62AEA8B1-9448-48CE-8633-A3F69F8C406D}" presName="spacer" presStyleCnt="0"/>
      <dgm:spPr/>
    </dgm:pt>
    <dgm:pt modelId="{297C3327-747F-4BD7-8DDB-F45CE58B332A}" type="pres">
      <dgm:prSet presAssocID="{303AD7BA-0140-4F60-B5D8-DD08D70C2BC9}" presName="parentText" presStyleLbl="node1" presStyleIdx="1" presStyleCnt="3">
        <dgm:presLayoutVars>
          <dgm:chMax val="0"/>
          <dgm:bulletEnabled val="1"/>
        </dgm:presLayoutVars>
      </dgm:prSet>
      <dgm:spPr/>
      <dgm:t>
        <a:bodyPr/>
        <a:lstStyle/>
        <a:p>
          <a:endParaRPr lang="en-US"/>
        </a:p>
      </dgm:t>
    </dgm:pt>
    <dgm:pt modelId="{4AF9C94E-1D3B-4187-8884-8C33D524ACA3}" type="pres">
      <dgm:prSet presAssocID="{2E08BA06-4D00-431F-A859-DD650CD75119}" presName="spacer" presStyleCnt="0"/>
      <dgm:spPr/>
    </dgm:pt>
    <dgm:pt modelId="{A83E83CB-CE1D-4765-8F3C-AE9FD4FD4C67}" type="pres">
      <dgm:prSet presAssocID="{A5157F18-D7CF-43F2-8F8C-C24FFD6D3A58}" presName="parentText" presStyleLbl="node1" presStyleIdx="2" presStyleCnt="3" custLinFactNeighborY="85097">
        <dgm:presLayoutVars>
          <dgm:chMax val="0"/>
          <dgm:bulletEnabled val="1"/>
        </dgm:presLayoutVars>
      </dgm:prSet>
      <dgm:spPr/>
      <dgm:t>
        <a:bodyPr/>
        <a:lstStyle/>
        <a:p>
          <a:endParaRPr lang="en-US"/>
        </a:p>
      </dgm:t>
    </dgm:pt>
  </dgm:ptLst>
  <dgm:cxnLst>
    <dgm:cxn modelId="{CEED00C4-31A7-4404-8F77-0CE63DB0E052}" srcId="{D1B99B07-0D98-4CCB-B361-B12E9B8BD4A2}" destId="{303AD7BA-0140-4F60-B5D8-DD08D70C2BC9}" srcOrd="1" destOrd="0" parTransId="{4A46073F-89B8-4063-9D88-920D488AC2A6}" sibTransId="{2E08BA06-4D00-431F-A859-DD650CD75119}"/>
    <dgm:cxn modelId="{77B29BF5-50B8-4E7A-A983-A942ECFC9305}" srcId="{D1B99B07-0D98-4CCB-B361-B12E9B8BD4A2}" destId="{A5157F18-D7CF-43F2-8F8C-C24FFD6D3A58}" srcOrd="2" destOrd="0" parTransId="{6C9F91FF-6013-463B-9A03-48AA91A22542}" sibTransId="{4139FA9F-766E-436E-A47E-0B22EAE99C9E}"/>
    <dgm:cxn modelId="{5D1FB889-8018-429E-ADF9-3F5CC9DBD66B}" type="presOf" srcId="{D1B99B07-0D98-4CCB-B361-B12E9B8BD4A2}" destId="{D759616D-B816-4348-81E3-9AF20D9E3A9B}" srcOrd="0" destOrd="0" presId="urn:microsoft.com/office/officeart/2005/8/layout/vList2"/>
    <dgm:cxn modelId="{808D36E2-7E73-4217-9044-FCE12D6D3DBF}" type="presOf" srcId="{303AD7BA-0140-4F60-B5D8-DD08D70C2BC9}" destId="{297C3327-747F-4BD7-8DDB-F45CE58B332A}" srcOrd="0" destOrd="0" presId="urn:microsoft.com/office/officeart/2005/8/layout/vList2"/>
    <dgm:cxn modelId="{C2875066-8602-4D77-AC8E-4796D38C2245}" type="presOf" srcId="{A5157F18-D7CF-43F2-8F8C-C24FFD6D3A58}" destId="{A83E83CB-CE1D-4765-8F3C-AE9FD4FD4C67}" srcOrd="0" destOrd="0" presId="urn:microsoft.com/office/officeart/2005/8/layout/vList2"/>
    <dgm:cxn modelId="{673CCB99-939A-47F8-834F-E509C49B68B8}" type="presOf" srcId="{B9818C98-A01B-4BA5-B6F4-2D71ECFF43D7}" destId="{6A81010E-8E50-4F14-AAF3-54E435B53A31}" srcOrd="0" destOrd="0" presId="urn:microsoft.com/office/officeart/2005/8/layout/vList2"/>
    <dgm:cxn modelId="{B35EE378-D414-4FFC-9E15-CF31AB2CAF59}" srcId="{D1B99B07-0D98-4CCB-B361-B12E9B8BD4A2}" destId="{B9818C98-A01B-4BA5-B6F4-2D71ECFF43D7}" srcOrd="0" destOrd="0" parTransId="{DC42E171-E133-44D6-AC40-7081558CF321}" sibTransId="{62AEA8B1-9448-48CE-8633-A3F69F8C406D}"/>
    <dgm:cxn modelId="{2C97A261-AA1E-4592-9F74-1531A0C7E3AE}" type="presParOf" srcId="{D759616D-B816-4348-81E3-9AF20D9E3A9B}" destId="{6A81010E-8E50-4F14-AAF3-54E435B53A31}" srcOrd="0" destOrd="0" presId="urn:microsoft.com/office/officeart/2005/8/layout/vList2"/>
    <dgm:cxn modelId="{818BD905-D898-497C-B7E6-7CF122996FF9}" type="presParOf" srcId="{D759616D-B816-4348-81E3-9AF20D9E3A9B}" destId="{9FAD63FC-EDAF-4415-B107-5AACDC091D7F}" srcOrd="1" destOrd="0" presId="urn:microsoft.com/office/officeart/2005/8/layout/vList2"/>
    <dgm:cxn modelId="{767BAA0B-4FD7-4F5E-A123-F76CF5CE3587}" type="presParOf" srcId="{D759616D-B816-4348-81E3-9AF20D9E3A9B}" destId="{297C3327-747F-4BD7-8DDB-F45CE58B332A}" srcOrd="2" destOrd="0" presId="urn:microsoft.com/office/officeart/2005/8/layout/vList2"/>
    <dgm:cxn modelId="{E1243D58-3350-4978-9207-7DA7192CCC73}" type="presParOf" srcId="{D759616D-B816-4348-81E3-9AF20D9E3A9B}" destId="{4AF9C94E-1D3B-4187-8884-8C33D524ACA3}" srcOrd="3" destOrd="0" presId="urn:microsoft.com/office/officeart/2005/8/layout/vList2"/>
    <dgm:cxn modelId="{70BEF236-1644-44AB-A6DB-CFE37BB72ED7}" type="presParOf" srcId="{D759616D-B816-4348-81E3-9AF20D9E3A9B}" destId="{A83E83CB-CE1D-4765-8F3C-AE9FD4FD4C67}"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3CBFFC-EECC-41DC-9200-8A1F91464278}" type="doc">
      <dgm:prSet loTypeId="urn:microsoft.com/office/officeart/2005/8/layout/vList2" loCatId="list" qsTypeId="urn:microsoft.com/office/officeart/2005/8/quickstyle/3d8" qsCatId="3D" csTypeId="urn:microsoft.com/office/officeart/2005/8/colors/accent0_1" csCatId="mainScheme" phldr="1"/>
      <dgm:spPr/>
      <dgm:t>
        <a:bodyPr/>
        <a:lstStyle/>
        <a:p>
          <a:endParaRPr lang="en-US"/>
        </a:p>
      </dgm:t>
    </dgm:pt>
    <dgm:pt modelId="{007EF351-3BC7-40C5-96AE-D71C11DD4ACA}">
      <dgm:prSet/>
      <dgm:spPr/>
      <dgm:t>
        <a:bodyPr/>
        <a:lstStyle/>
        <a:p>
          <a:pPr rtl="0"/>
          <a:r>
            <a:rPr lang="en-US" b="1" dirty="0" smtClean="0"/>
            <a:t>ACME OF SCENTIFIC UNIFICATION</a:t>
          </a:r>
          <a:r>
            <a:rPr lang="en-US" dirty="0" smtClean="0"/>
            <a:t>; </a:t>
          </a:r>
          <a:endParaRPr lang="en-US" dirty="0"/>
        </a:p>
      </dgm:t>
    </dgm:pt>
    <dgm:pt modelId="{54FCD9AD-514B-49A9-9AE0-7F742BC3A51A}" type="parTrans" cxnId="{6E732B03-A7CA-4E0B-9DE6-795FC637B7CC}">
      <dgm:prSet/>
      <dgm:spPr/>
      <dgm:t>
        <a:bodyPr/>
        <a:lstStyle/>
        <a:p>
          <a:endParaRPr lang="en-US"/>
        </a:p>
      </dgm:t>
    </dgm:pt>
    <dgm:pt modelId="{1AA50DFE-D6D7-4396-A0D3-36EB4E05D7A4}" type="sibTrans" cxnId="{6E732B03-A7CA-4E0B-9DE6-795FC637B7CC}">
      <dgm:prSet/>
      <dgm:spPr/>
      <dgm:t>
        <a:bodyPr/>
        <a:lstStyle/>
        <a:p>
          <a:endParaRPr lang="en-US"/>
        </a:p>
      </dgm:t>
    </dgm:pt>
    <dgm:pt modelId="{FB5E030E-B918-4D19-99BE-76851F979E0B}">
      <dgm:prSet/>
      <dgm:spPr/>
      <dgm:t>
        <a:bodyPr/>
        <a:lstStyle/>
        <a:p>
          <a:pPr rtl="0"/>
          <a:r>
            <a:rPr lang="en-US" b="1" dirty="0" smtClean="0"/>
            <a:t>BASED ON AXIOMATIC LOGIC;</a:t>
          </a:r>
          <a:endParaRPr lang="en-US" b="1" dirty="0"/>
        </a:p>
      </dgm:t>
    </dgm:pt>
    <dgm:pt modelId="{B59D7A22-2486-4411-A289-DF10D59C6464}" type="parTrans" cxnId="{D7A78D3B-CE38-4CF4-8CC6-1A3A0F8F626D}">
      <dgm:prSet/>
      <dgm:spPr/>
      <dgm:t>
        <a:bodyPr/>
        <a:lstStyle/>
        <a:p>
          <a:endParaRPr lang="en-US"/>
        </a:p>
      </dgm:t>
    </dgm:pt>
    <dgm:pt modelId="{B7F4900F-36C7-491F-ACED-9809FA71C096}" type="sibTrans" cxnId="{D7A78D3B-CE38-4CF4-8CC6-1A3A0F8F626D}">
      <dgm:prSet/>
      <dgm:spPr/>
      <dgm:t>
        <a:bodyPr/>
        <a:lstStyle/>
        <a:p>
          <a:endParaRPr lang="en-US"/>
        </a:p>
      </dgm:t>
    </dgm:pt>
    <dgm:pt modelId="{6C910955-69FB-4FCD-8210-9E8452277F7A}">
      <dgm:prSet/>
      <dgm:spPr/>
      <dgm:t>
        <a:bodyPr/>
        <a:lstStyle/>
        <a:p>
          <a:pPr rtl="0"/>
          <a:r>
            <a:rPr lang="en-US" b="1" dirty="0" smtClean="0"/>
            <a:t>USES COMBINATORIAL  MATHEMATICS;</a:t>
          </a:r>
          <a:endParaRPr lang="en-US" b="1" dirty="0"/>
        </a:p>
      </dgm:t>
    </dgm:pt>
    <dgm:pt modelId="{9AD7EB08-4A54-4CA9-9742-9214922EC86D}" type="parTrans" cxnId="{E19A2F6E-3960-4D85-B93E-0CD2BD4C1FF0}">
      <dgm:prSet/>
      <dgm:spPr/>
      <dgm:t>
        <a:bodyPr/>
        <a:lstStyle/>
        <a:p>
          <a:endParaRPr lang="en-US"/>
        </a:p>
      </dgm:t>
    </dgm:pt>
    <dgm:pt modelId="{8B68A40B-DB12-41A9-8C2A-8361D9F35582}" type="sibTrans" cxnId="{E19A2F6E-3960-4D85-B93E-0CD2BD4C1FF0}">
      <dgm:prSet/>
      <dgm:spPr/>
      <dgm:t>
        <a:bodyPr/>
        <a:lstStyle/>
        <a:p>
          <a:endParaRPr lang="en-US"/>
        </a:p>
      </dgm:t>
    </dgm:pt>
    <dgm:pt modelId="{A80F30C7-A446-4B0A-82C4-CB6C29E41D0E}">
      <dgm:prSet/>
      <dgm:spPr/>
      <dgm:t>
        <a:bodyPr/>
        <a:lstStyle/>
        <a:p>
          <a:pPr rtl="0"/>
          <a:r>
            <a:rPr lang="en-US" b="1" dirty="0" smtClean="0"/>
            <a:t>ALL DERIVATIONS FROM BASICS;</a:t>
          </a:r>
          <a:endParaRPr lang="en-US" b="1" dirty="0"/>
        </a:p>
      </dgm:t>
    </dgm:pt>
    <dgm:pt modelId="{228BBADC-B17A-4282-AA67-CBF691D8256C}" type="parTrans" cxnId="{1B84D04D-E94E-460B-9383-1AE6A348B289}">
      <dgm:prSet/>
      <dgm:spPr/>
      <dgm:t>
        <a:bodyPr/>
        <a:lstStyle/>
        <a:p>
          <a:endParaRPr lang="en-US"/>
        </a:p>
      </dgm:t>
    </dgm:pt>
    <dgm:pt modelId="{8637315E-4E5E-4456-BFE3-F77115465339}" type="sibTrans" cxnId="{1B84D04D-E94E-460B-9383-1AE6A348B289}">
      <dgm:prSet/>
      <dgm:spPr/>
      <dgm:t>
        <a:bodyPr/>
        <a:lstStyle/>
        <a:p>
          <a:endParaRPr lang="en-US"/>
        </a:p>
      </dgm:t>
    </dgm:pt>
    <dgm:pt modelId="{35FF7FFF-8652-4669-BD2E-1C6575C450D8}">
      <dgm:prSet/>
      <dgm:spPr/>
      <dgm:t>
        <a:bodyPr/>
        <a:lstStyle/>
        <a:p>
          <a:pPr rtl="0"/>
          <a:r>
            <a:rPr lang="en-US" b="1" dirty="0" smtClean="0"/>
            <a:t>INTERNAL PROOF BASED ON AXIOMS.</a:t>
          </a:r>
          <a:endParaRPr lang="en-US" b="1" dirty="0"/>
        </a:p>
      </dgm:t>
    </dgm:pt>
    <dgm:pt modelId="{8D592D58-FC30-43DD-935B-355796692981}" type="parTrans" cxnId="{EFD4C761-40DA-4313-AF4C-1C9A22560693}">
      <dgm:prSet/>
      <dgm:spPr/>
      <dgm:t>
        <a:bodyPr/>
        <a:lstStyle/>
        <a:p>
          <a:endParaRPr lang="en-US"/>
        </a:p>
      </dgm:t>
    </dgm:pt>
    <dgm:pt modelId="{8B646CC0-2992-49CA-BCE9-6355AC8DBB4A}" type="sibTrans" cxnId="{EFD4C761-40DA-4313-AF4C-1C9A22560693}">
      <dgm:prSet/>
      <dgm:spPr/>
      <dgm:t>
        <a:bodyPr/>
        <a:lstStyle/>
        <a:p>
          <a:endParaRPr lang="en-US"/>
        </a:p>
      </dgm:t>
    </dgm:pt>
    <dgm:pt modelId="{3CF1F0AA-05EE-4BA8-B2FB-BA39BF1CF2E6}">
      <dgm:prSet/>
      <dgm:spPr/>
      <dgm:t>
        <a:bodyPr/>
        <a:lstStyle/>
        <a:p>
          <a:pPr rtl="0"/>
          <a:r>
            <a:rPr lang="en-US" b="1" dirty="0" smtClean="0"/>
            <a:t>IS SELF-SIMILAR &amp; SCALE INVARIANT;</a:t>
          </a:r>
          <a:endParaRPr lang="en-US" b="1" dirty="0"/>
        </a:p>
      </dgm:t>
    </dgm:pt>
    <dgm:pt modelId="{D245FDB5-FD85-4530-AF14-7BD5F949ABCC}" type="parTrans" cxnId="{7BCD90B4-9FE1-41DC-A327-791A4856AF2F}">
      <dgm:prSet/>
      <dgm:spPr/>
      <dgm:t>
        <a:bodyPr/>
        <a:lstStyle/>
        <a:p>
          <a:endParaRPr lang="en-US"/>
        </a:p>
      </dgm:t>
    </dgm:pt>
    <dgm:pt modelId="{3B37C4B5-4EFD-40B3-BC6F-46EDAA9D7205}" type="sibTrans" cxnId="{7BCD90B4-9FE1-41DC-A327-791A4856AF2F}">
      <dgm:prSet/>
      <dgm:spPr/>
      <dgm:t>
        <a:bodyPr/>
        <a:lstStyle/>
        <a:p>
          <a:endParaRPr lang="en-US"/>
        </a:p>
      </dgm:t>
    </dgm:pt>
    <dgm:pt modelId="{744A0DCB-E80B-4DFD-9D75-63210F009CB8}" type="pres">
      <dgm:prSet presAssocID="{183CBFFC-EECC-41DC-9200-8A1F91464278}" presName="linear" presStyleCnt="0">
        <dgm:presLayoutVars>
          <dgm:animLvl val="lvl"/>
          <dgm:resizeHandles val="exact"/>
        </dgm:presLayoutVars>
      </dgm:prSet>
      <dgm:spPr/>
      <dgm:t>
        <a:bodyPr/>
        <a:lstStyle/>
        <a:p>
          <a:endParaRPr lang="en-US"/>
        </a:p>
      </dgm:t>
    </dgm:pt>
    <dgm:pt modelId="{1F7743CF-B44A-4373-AD40-0C36831FABBD}" type="pres">
      <dgm:prSet presAssocID="{007EF351-3BC7-40C5-96AE-D71C11DD4ACA}" presName="parentText" presStyleLbl="node1" presStyleIdx="0" presStyleCnt="6">
        <dgm:presLayoutVars>
          <dgm:chMax val="0"/>
          <dgm:bulletEnabled val="1"/>
        </dgm:presLayoutVars>
      </dgm:prSet>
      <dgm:spPr/>
      <dgm:t>
        <a:bodyPr/>
        <a:lstStyle/>
        <a:p>
          <a:endParaRPr lang="en-US"/>
        </a:p>
      </dgm:t>
    </dgm:pt>
    <dgm:pt modelId="{7B78C486-F0AB-47E8-BD2B-6BD61FC422DE}" type="pres">
      <dgm:prSet presAssocID="{1AA50DFE-D6D7-4396-A0D3-36EB4E05D7A4}" presName="spacer" presStyleCnt="0"/>
      <dgm:spPr/>
      <dgm:t>
        <a:bodyPr/>
        <a:lstStyle/>
        <a:p>
          <a:endParaRPr lang="en-US"/>
        </a:p>
      </dgm:t>
    </dgm:pt>
    <dgm:pt modelId="{0FD7948B-35F7-4E9C-A26E-6C9BFC3A1FCD}" type="pres">
      <dgm:prSet presAssocID="{FB5E030E-B918-4D19-99BE-76851F979E0B}" presName="parentText" presStyleLbl="node1" presStyleIdx="1" presStyleCnt="6" custLinFactNeighborY="-4167">
        <dgm:presLayoutVars>
          <dgm:chMax val="0"/>
          <dgm:bulletEnabled val="1"/>
        </dgm:presLayoutVars>
      </dgm:prSet>
      <dgm:spPr/>
      <dgm:t>
        <a:bodyPr/>
        <a:lstStyle/>
        <a:p>
          <a:endParaRPr lang="en-US"/>
        </a:p>
      </dgm:t>
    </dgm:pt>
    <dgm:pt modelId="{2544B440-DB1E-4EC6-9E13-23364DC3DFF6}" type="pres">
      <dgm:prSet presAssocID="{B7F4900F-36C7-491F-ACED-9809FA71C096}" presName="spacer" presStyleCnt="0"/>
      <dgm:spPr/>
      <dgm:t>
        <a:bodyPr/>
        <a:lstStyle/>
        <a:p>
          <a:endParaRPr lang="en-US"/>
        </a:p>
      </dgm:t>
    </dgm:pt>
    <dgm:pt modelId="{3583CD50-FF53-45B2-8F51-810E73537CF6}" type="pres">
      <dgm:prSet presAssocID="{3CF1F0AA-05EE-4BA8-B2FB-BA39BF1CF2E6}" presName="parentText" presStyleLbl="node1" presStyleIdx="2" presStyleCnt="6">
        <dgm:presLayoutVars>
          <dgm:chMax val="0"/>
          <dgm:bulletEnabled val="1"/>
        </dgm:presLayoutVars>
      </dgm:prSet>
      <dgm:spPr/>
      <dgm:t>
        <a:bodyPr/>
        <a:lstStyle/>
        <a:p>
          <a:endParaRPr lang="en-US"/>
        </a:p>
      </dgm:t>
    </dgm:pt>
    <dgm:pt modelId="{D5187910-1727-407D-AB02-6B53E55B1230}" type="pres">
      <dgm:prSet presAssocID="{3B37C4B5-4EFD-40B3-BC6F-46EDAA9D7205}" presName="spacer" presStyleCnt="0"/>
      <dgm:spPr/>
    </dgm:pt>
    <dgm:pt modelId="{DCD8FE2B-1CC6-4004-834B-BD0B74CE1429}" type="pres">
      <dgm:prSet presAssocID="{6C910955-69FB-4FCD-8210-9E8452277F7A}" presName="parentText" presStyleLbl="node1" presStyleIdx="3" presStyleCnt="6">
        <dgm:presLayoutVars>
          <dgm:chMax val="0"/>
          <dgm:bulletEnabled val="1"/>
        </dgm:presLayoutVars>
      </dgm:prSet>
      <dgm:spPr/>
      <dgm:t>
        <a:bodyPr/>
        <a:lstStyle/>
        <a:p>
          <a:endParaRPr lang="en-US"/>
        </a:p>
      </dgm:t>
    </dgm:pt>
    <dgm:pt modelId="{B1E70E3A-B0C3-4EC7-8FE7-1EEE058B122C}" type="pres">
      <dgm:prSet presAssocID="{8B68A40B-DB12-41A9-8C2A-8361D9F35582}" presName="spacer" presStyleCnt="0"/>
      <dgm:spPr/>
      <dgm:t>
        <a:bodyPr/>
        <a:lstStyle/>
        <a:p>
          <a:endParaRPr lang="en-US"/>
        </a:p>
      </dgm:t>
    </dgm:pt>
    <dgm:pt modelId="{C2CBD5E5-EFEF-4C2B-96BC-EF011A4E6BF2}" type="pres">
      <dgm:prSet presAssocID="{A80F30C7-A446-4B0A-82C4-CB6C29E41D0E}" presName="parentText" presStyleLbl="node1" presStyleIdx="4" presStyleCnt="6">
        <dgm:presLayoutVars>
          <dgm:chMax val="0"/>
          <dgm:bulletEnabled val="1"/>
        </dgm:presLayoutVars>
      </dgm:prSet>
      <dgm:spPr/>
      <dgm:t>
        <a:bodyPr/>
        <a:lstStyle/>
        <a:p>
          <a:endParaRPr lang="en-US"/>
        </a:p>
      </dgm:t>
    </dgm:pt>
    <dgm:pt modelId="{472B78BF-81D7-4AE3-85BD-13B9E08AE9DE}" type="pres">
      <dgm:prSet presAssocID="{8637315E-4E5E-4456-BFE3-F77115465339}" presName="spacer" presStyleCnt="0"/>
      <dgm:spPr/>
      <dgm:t>
        <a:bodyPr/>
        <a:lstStyle/>
        <a:p>
          <a:endParaRPr lang="en-US"/>
        </a:p>
      </dgm:t>
    </dgm:pt>
    <dgm:pt modelId="{B553423C-C84A-49CA-9487-DE00B37AF1A2}" type="pres">
      <dgm:prSet presAssocID="{35FF7FFF-8652-4669-BD2E-1C6575C450D8}" presName="parentText" presStyleLbl="node1" presStyleIdx="5" presStyleCnt="6">
        <dgm:presLayoutVars>
          <dgm:chMax val="0"/>
          <dgm:bulletEnabled val="1"/>
        </dgm:presLayoutVars>
      </dgm:prSet>
      <dgm:spPr/>
      <dgm:t>
        <a:bodyPr/>
        <a:lstStyle/>
        <a:p>
          <a:endParaRPr lang="en-US"/>
        </a:p>
      </dgm:t>
    </dgm:pt>
  </dgm:ptLst>
  <dgm:cxnLst>
    <dgm:cxn modelId="{4880CFAE-1692-454B-A2C9-E4242F5AE262}" type="presOf" srcId="{183CBFFC-EECC-41DC-9200-8A1F91464278}" destId="{744A0DCB-E80B-4DFD-9D75-63210F009CB8}" srcOrd="0" destOrd="0" presId="urn:microsoft.com/office/officeart/2005/8/layout/vList2"/>
    <dgm:cxn modelId="{D7A78D3B-CE38-4CF4-8CC6-1A3A0F8F626D}" srcId="{183CBFFC-EECC-41DC-9200-8A1F91464278}" destId="{FB5E030E-B918-4D19-99BE-76851F979E0B}" srcOrd="1" destOrd="0" parTransId="{B59D7A22-2486-4411-A289-DF10D59C6464}" sibTransId="{B7F4900F-36C7-491F-ACED-9809FA71C096}"/>
    <dgm:cxn modelId="{1B84D04D-E94E-460B-9383-1AE6A348B289}" srcId="{183CBFFC-EECC-41DC-9200-8A1F91464278}" destId="{A80F30C7-A446-4B0A-82C4-CB6C29E41D0E}" srcOrd="4" destOrd="0" parTransId="{228BBADC-B17A-4282-AA67-CBF691D8256C}" sibTransId="{8637315E-4E5E-4456-BFE3-F77115465339}"/>
    <dgm:cxn modelId="{EFD4C761-40DA-4313-AF4C-1C9A22560693}" srcId="{183CBFFC-EECC-41DC-9200-8A1F91464278}" destId="{35FF7FFF-8652-4669-BD2E-1C6575C450D8}" srcOrd="5" destOrd="0" parTransId="{8D592D58-FC30-43DD-935B-355796692981}" sibTransId="{8B646CC0-2992-49CA-BCE9-6355AC8DBB4A}"/>
    <dgm:cxn modelId="{C630D062-01D0-4A49-ADAD-88E0C605A42A}" type="presOf" srcId="{A80F30C7-A446-4B0A-82C4-CB6C29E41D0E}" destId="{C2CBD5E5-EFEF-4C2B-96BC-EF011A4E6BF2}" srcOrd="0" destOrd="0" presId="urn:microsoft.com/office/officeart/2005/8/layout/vList2"/>
    <dgm:cxn modelId="{7BCD90B4-9FE1-41DC-A327-791A4856AF2F}" srcId="{183CBFFC-EECC-41DC-9200-8A1F91464278}" destId="{3CF1F0AA-05EE-4BA8-B2FB-BA39BF1CF2E6}" srcOrd="2" destOrd="0" parTransId="{D245FDB5-FD85-4530-AF14-7BD5F949ABCC}" sibTransId="{3B37C4B5-4EFD-40B3-BC6F-46EDAA9D7205}"/>
    <dgm:cxn modelId="{E19A2F6E-3960-4D85-B93E-0CD2BD4C1FF0}" srcId="{183CBFFC-EECC-41DC-9200-8A1F91464278}" destId="{6C910955-69FB-4FCD-8210-9E8452277F7A}" srcOrd="3" destOrd="0" parTransId="{9AD7EB08-4A54-4CA9-9742-9214922EC86D}" sibTransId="{8B68A40B-DB12-41A9-8C2A-8361D9F35582}"/>
    <dgm:cxn modelId="{E2E678FE-1924-4B54-9E9C-37E76117ACA6}" type="presOf" srcId="{35FF7FFF-8652-4669-BD2E-1C6575C450D8}" destId="{B553423C-C84A-49CA-9487-DE00B37AF1A2}" srcOrd="0" destOrd="0" presId="urn:microsoft.com/office/officeart/2005/8/layout/vList2"/>
    <dgm:cxn modelId="{5F383CDE-C524-4729-9A28-9C07580DEFF5}" type="presOf" srcId="{6C910955-69FB-4FCD-8210-9E8452277F7A}" destId="{DCD8FE2B-1CC6-4004-834B-BD0B74CE1429}" srcOrd="0" destOrd="0" presId="urn:microsoft.com/office/officeart/2005/8/layout/vList2"/>
    <dgm:cxn modelId="{F70CCFC5-513D-4AC2-99D2-34F844415AEA}" type="presOf" srcId="{3CF1F0AA-05EE-4BA8-B2FB-BA39BF1CF2E6}" destId="{3583CD50-FF53-45B2-8F51-810E73537CF6}" srcOrd="0" destOrd="0" presId="urn:microsoft.com/office/officeart/2005/8/layout/vList2"/>
    <dgm:cxn modelId="{52EBFDA7-4D4F-43DB-A4B8-461B27A3905F}" type="presOf" srcId="{007EF351-3BC7-40C5-96AE-D71C11DD4ACA}" destId="{1F7743CF-B44A-4373-AD40-0C36831FABBD}" srcOrd="0" destOrd="0" presId="urn:microsoft.com/office/officeart/2005/8/layout/vList2"/>
    <dgm:cxn modelId="{08A906FE-E69C-4F8F-92FC-C78AD65A931D}" type="presOf" srcId="{FB5E030E-B918-4D19-99BE-76851F979E0B}" destId="{0FD7948B-35F7-4E9C-A26E-6C9BFC3A1FCD}" srcOrd="0" destOrd="0" presId="urn:microsoft.com/office/officeart/2005/8/layout/vList2"/>
    <dgm:cxn modelId="{6E732B03-A7CA-4E0B-9DE6-795FC637B7CC}" srcId="{183CBFFC-EECC-41DC-9200-8A1F91464278}" destId="{007EF351-3BC7-40C5-96AE-D71C11DD4ACA}" srcOrd="0" destOrd="0" parTransId="{54FCD9AD-514B-49A9-9AE0-7F742BC3A51A}" sibTransId="{1AA50DFE-D6D7-4396-A0D3-36EB4E05D7A4}"/>
    <dgm:cxn modelId="{26B9B5E3-A7E8-409F-9761-0202E6A3A447}" type="presParOf" srcId="{744A0DCB-E80B-4DFD-9D75-63210F009CB8}" destId="{1F7743CF-B44A-4373-AD40-0C36831FABBD}" srcOrd="0" destOrd="0" presId="urn:microsoft.com/office/officeart/2005/8/layout/vList2"/>
    <dgm:cxn modelId="{9F369CCE-3DA4-462D-9500-4420E6ED9319}" type="presParOf" srcId="{744A0DCB-E80B-4DFD-9D75-63210F009CB8}" destId="{7B78C486-F0AB-47E8-BD2B-6BD61FC422DE}" srcOrd="1" destOrd="0" presId="urn:microsoft.com/office/officeart/2005/8/layout/vList2"/>
    <dgm:cxn modelId="{A52453EC-5314-41BD-8EA6-B6C50B9CD43C}" type="presParOf" srcId="{744A0DCB-E80B-4DFD-9D75-63210F009CB8}" destId="{0FD7948B-35F7-4E9C-A26E-6C9BFC3A1FCD}" srcOrd="2" destOrd="0" presId="urn:microsoft.com/office/officeart/2005/8/layout/vList2"/>
    <dgm:cxn modelId="{14736D3A-4A20-4D7C-A9C4-DC8DA155BA03}" type="presParOf" srcId="{744A0DCB-E80B-4DFD-9D75-63210F009CB8}" destId="{2544B440-DB1E-4EC6-9E13-23364DC3DFF6}" srcOrd="3" destOrd="0" presId="urn:microsoft.com/office/officeart/2005/8/layout/vList2"/>
    <dgm:cxn modelId="{7E26F564-A6FB-492F-9BF3-AC8C0BAE3337}" type="presParOf" srcId="{744A0DCB-E80B-4DFD-9D75-63210F009CB8}" destId="{3583CD50-FF53-45B2-8F51-810E73537CF6}" srcOrd="4" destOrd="0" presId="urn:microsoft.com/office/officeart/2005/8/layout/vList2"/>
    <dgm:cxn modelId="{5298C5A6-16D1-4BDD-8861-CB07EAFA771A}" type="presParOf" srcId="{744A0DCB-E80B-4DFD-9D75-63210F009CB8}" destId="{D5187910-1727-407D-AB02-6B53E55B1230}" srcOrd="5" destOrd="0" presId="urn:microsoft.com/office/officeart/2005/8/layout/vList2"/>
    <dgm:cxn modelId="{C594B57D-305C-4525-80D3-98AA4A1746AD}" type="presParOf" srcId="{744A0DCB-E80B-4DFD-9D75-63210F009CB8}" destId="{DCD8FE2B-1CC6-4004-834B-BD0B74CE1429}" srcOrd="6" destOrd="0" presId="urn:microsoft.com/office/officeart/2005/8/layout/vList2"/>
    <dgm:cxn modelId="{E03D9E70-1230-4A09-9A06-E9849E759E9C}" type="presParOf" srcId="{744A0DCB-E80B-4DFD-9D75-63210F009CB8}" destId="{B1E70E3A-B0C3-4EC7-8FE7-1EEE058B122C}" srcOrd="7" destOrd="0" presId="urn:microsoft.com/office/officeart/2005/8/layout/vList2"/>
    <dgm:cxn modelId="{11C3E290-B456-42E4-8005-A9076C7B1E5C}" type="presParOf" srcId="{744A0DCB-E80B-4DFD-9D75-63210F009CB8}" destId="{C2CBD5E5-EFEF-4C2B-96BC-EF011A4E6BF2}" srcOrd="8" destOrd="0" presId="urn:microsoft.com/office/officeart/2005/8/layout/vList2"/>
    <dgm:cxn modelId="{26BF3882-59AB-4A84-BBB6-D37C03FCCA72}" type="presParOf" srcId="{744A0DCB-E80B-4DFD-9D75-63210F009CB8}" destId="{472B78BF-81D7-4AE3-85BD-13B9E08AE9DE}" srcOrd="9" destOrd="0" presId="urn:microsoft.com/office/officeart/2005/8/layout/vList2"/>
    <dgm:cxn modelId="{D72A85CF-73EF-4F1A-A795-3CFE40427B02}" type="presParOf" srcId="{744A0DCB-E80B-4DFD-9D75-63210F009CB8}" destId="{B553423C-C84A-49CA-9487-DE00B37AF1A2}" srcOrd="1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D1B99B07-0D98-4CCB-B361-B12E9B8BD4A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A5157F18-D7CF-43F2-8F8C-C24FFD6D3A58}">
      <dgm:prSet custT="1"/>
      <dgm:spPr/>
      <dgm:t>
        <a:bodyPr/>
        <a:lstStyle/>
        <a:p>
          <a:pPr algn="ctr"/>
          <a:r>
            <a:rPr lang="en-US" sz="1400" i="1" dirty="0" smtClean="0"/>
            <a:t>Notes: Increasing orders of interactive counts are predominantly expansive or </a:t>
          </a:r>
          <a:r>
            <a:rPr lang="en-US" sz="1400" i="1" dirty="0" err="1" smtClean="0"/>
            <a:t>radiative</a:t>
          </a:r>
          <a:r>
            <a:rPr lang="en-US" sz="1400" i="1" dirty="0" smtClean="0"/>
            <a:t> as the </a:t>
          </a:r>
          <a:r>
            <a:rPr lang="en-US" sz="1400" i="1" dirty="0" err="1" smtClean="0"/>
            <a:t>Sathvic</a:t>
          </a:r>
          <a:r>
            <a:rPr lang="en-US" sz="1400" i="1" dirty="0" smtClean="0"/>
            <a:t> Guna. Decreasing order formed by merging or superposing into dense and coherent states of simultaneous counts fall within the </a:t>
          </a:r>
          <a:r>
            <a:rPr lang="en-US" sz="1400" i="1" dirty="0" err="1" smtClean="0"/>
            <a:t>Thamasic</a:t>
          </a:r>
          <a:r>
            <a:rPr lang="en-US" sz="1400" i="1" dirty="0" smtClean="0"/>
            <a:t> Guna state. The transition intermediate region of resonant and balanced state forms the Rajah Guna. The sequence of the three interactive states repeats or continues from the source of the dynamic fundamental field up to its limiting boundary. Acme of Unification is established for it emphasizes that all forms of manifestation have the same three modes of operation. </a:t>
          </a:r>
          <a:endParaRPr lang="en-US" sz="1400" dirty="0"/>
        </a:p>
      </dgm:t>
    </dgm:pt>
    <dgm:pt modelId="{6C9F91FF-6013-463B-9A03-48AA91A22542}" type="parTrans" cxnId="{77B29BF5-50B8-4E7A-A983-A942ECFC9305}">
      <dgm:prSet/>
      <dgm:spPr/>
      <dgm:t>
        <a:bodyPr/>
        <a:lstStyle/>
        <a:p>
          <a:endParaRPr lang="en-US"/>
        </a:p>
      </dgm:t>
    </dgm:pt>
    <dgm:pt modelId="{4139FA9F-766E-436E-A47E-0B22EAE99C9E}" type="sibTrans" cxnId="{77B29BF5-50B8-4E7A-A983-A942ECFC9305}">
      <dgm:prSet/>
      <dgm:spPr/>
      <dgm:t>
        <a:bodyPr/>
        <a:lstStyle/>
        <a:p>
          <a:endParaRPr lang="en-US"/>
        </a:p>
      </dgm:t>
    </dgm:pt>
    <dgm:pt modelId="{303AD7BA-0140-4F60-B5D8-DD08D70C2BC9}">
      <dgm:prSet custT="1"/>
      <dgm:spPr/>
      <dgm:t>
        <a:bodyPr/>
        <a:lstStyle/>
        <a:p>
          <a:pPr algn="ctr"/>
          <a:r>
            <a:rPr lang="hi-IN" sz="1800" dirty="0" smtClean="0"/>
            <a:t>र्ध्वं सत्व   विशालस्  तमोदिशालश्व  मूलतः सर्गः |</a:t>
          </a:r>
          <a:r>
            <a:rPr lang="en-US" sz="1800" dirty="0" smtClean="0"/>
            <a:t>                                               </a:t>
          </a:r>
          <a:r>
            <a:rPr lang="hi-IN" dirty="0" smtClean="0"/>
            <a:t>मध्ये रजोविशालो ब्रह्म आदि स्तम्ब पर्यन्तं        || ५४ ||</a:t>
          </a:r>
          <a:endParaRPr lang="en-US" sz="1800" dirty="0"/>
        </a:p>
      </dgm:t>
    </dgm:pt>
    <dgm:pt modelId="{4A46073F-89B8-4063-9D88-920D488AC2A6}" type="parTrans" cxnId="{CEED00C4-31A7-4404-8F77-0CE63DB0E052}">
      <dgm:prSet/>
      <dgm:spPr/>
    </dgm:pt>
    <dgm:pt modelId="{2E08BA06-4D00-431F-A859-DD650CD75119}" type="sibTrans" cxnId="{CEED00C4-31A7-4404-8F77-0CE63DB0E052}">
      <dgm:prSet/>
      <dgm:spPr/>
    </dgm:pt>
    <dgm:pt modelId="{9CB7316E-62B1-4D17-9640-D41B8B60630F}">
      <dgm:prSet custT="1"/>
      <dgm:spPr/>
      <dgm:t>
        <a:bodyPr/>
        <a:lstStyle/>
        <a:p>
          <a:pPr algn="ctr"/>
          <a:r>
            <a:rPr lang="en-US" sz="1800" dirty="0" smtClean="0"/>
            <a:t>Ascending order of outward manifestation is predominantly </a:t>
          </a:r>
          <a:r>
            <a:rPr lang="en-US" sz="1800" dirty="0" err="1" smtClean="0"/>
            <a:t>Sathwic</a:t>
          </a:r>
          <a:r>
            <a:rPr lang="en-US" sz="1800" dirty="0" smtClean="0"/>
            <a:t> and the descending inward mode of creation is predominantly </a:t>
          </a:r>
          <a:r>
            <a:rPr lang="en-US" sz="1800" dirty="0" err="1" smtClean="0"/>
            <a:t>Thamasic</a:t>
          </a:r>
          <a:r>
            <a:rPr lang="en-US" sz="1800" dirty="0" smtClean="0"/>
            <a:t> and the intermediate range is predominantly </a:t>
          </a:r>
          <a:r>
            <a:rPr lang="en-US" sz="1800" dirty="0" err="1" smtClean="0"/>
            <a:t>Rajasic</a:t>
          </a:r>
          <a:r>
            <a:rPr lang="en-US" sz="1800" dirty="0" smtClean="0"/>
            <a:t> and it is consistently so right from the source of the dynamic creative field to the final coherent (static) order of manifestation.</a:t>
          </a:r>
          <a:endParaRPr lang="en-US" sz="1800" dirty="0"/>
        </a:p>
      </dgm:t>
    </dgm:pt>
    <dgm:pt modelId="{FE4AC251-A084-4416-BE2B-8207B56055B7}" type="parTrans" cxnId="{E0AC21F6-A497-4382-97C4-9CE4069C7175}">
      <dgm:prSet/>
      <dgm:spPr/>
    </dgm:pt>
    <dgm:pt modelId="{6CE22E05-B443-49B8-B279-BAC04099573D}" type="sibTrans" cxnId="{E0AC21F6-A497-4382-97C4-9CE4069C7175}">
      <dgm:prSet/>
      <dgm:spPr/>
    </dgm:pt>
    <dgm:pt modelId="{D759616D-B816-4348-81E3-9AF20D9E3A9B}" type="pres">
      <dgm:prSet presAssocID="{D1B99B07-0D98-4CCB-B361-B12E9B8BD4A2}" presName="linear" presStyleCnt="0">
        <dgm:presLayoutVars>
          <dgm:animLvl val="lvl"/>
          <dgm:resizeHandles val="exact"/>
        </dgm:presLayoutVars>
      </dgm:prSet>
      <dgm:spPr/>
      <dgm:t>
        <a:bodyPr/>
        <a:lstStyle/>
        <a:p>
          <a:endParaRPr lang="en-GB"/>
        </a:p>
      </dgm:t>
    </dgm:pt>
    <dgm:pt modelId="{297C3327-747F-4BD7-8DDB-F45CE58B332A}" type="pres">
      <dgm:prSet presAssocID="{303AD7BA-0140-4F60-B5D8-DD08D70C2BC9}" presName="parentText" presStyleLbl="node1" presStyleIdx="0" presStyleCnt="3" custScaleX="94828" custScaleY="86736">
        <dgm:presLayoutVars>
          <dgm:chMax val="0"/>
          <dgm:bulletEnabled val="1"/>
        </dgm:presLayoutVars>
      </dgm:prSet>
      <dgm:spPr/>
      <dgm:t>
        <a:bodyPr/>
        <a:lstStyle/>
        <a:p>
          <a:endParaRPr lang="en-US"/>
        </a:p>
      </dgm:t>
    </dgm:pt>
    <dgm:pt modelId="{4AF9C94E-1D3B-4187-8884-8C33D524ACA3}" type="pres">
      <dgm:prSet presAssocID="{2E08BA06-4D00-431F-A859-DD650CD75119}" presName="spacer" presStyleCnt="0"/>
      <dgm:spPr/>
    </dgm:pt>
    <dgm:pt modelId="{AD7AF5DD-FDAB-46D2-937E-3BE3A151273D}" type="pres">
      <dgm:prSet presAssocID="{9CB7316E-62B1-4D17-9640-D41B8B60630F}" presName="parentText" presStyleLbl="node1" presStyleIdx="1" presStyleCnt="3">
        <dgm:presLayoutVars>
          <dgm:chMax val="0"/>
          <dgm:bulletEnabled val="1"/>
        </dgm:presLayoutVars>
      </dgm:prSet>
      <dgm:spPr/>
      <dgm:t>
        <a:bodyPr/>
        <a:lstStyle/>
        <a:p>
          <a:endParaRPr lang="en-US"/>
        </a:p>
      </dgm:t>
    </dgm:pt>
    <dgm:pt modelId="{DF4A2765-F943-401E-9A9D-459E2C8D74D3}" type="pres">
      <dgm:prSet presAssocID="{6CE22E05-B443-49B8-B279-BAC04099573D}" presName="spacer" presStyleCnt="0"/>
      <dgm:spPr/>
    </dgm:pt>
    <dgm:pt modelId="{A83E83CB-CE1D-4765-8F3C-AE9FD4FD4C67}" type="pres">
      <dgm:prSet presAssocID="{A5157F18-D7CF-43F2-8F8C-C24FFD6D3A58}" presName="parentText" presStyleLbl="node1" presStyleIdx="2" presStyleCnt="3" custLinFactNeighborY="85097">
        <dgm:presLayoutVars>
          <dgm:chMax val="0"/>
          <dgm:bulletEnabled val="1"/>
        </dgm:presLayoutVars>
      </dgm:prSet>
      <dgm:spPr/>
      <dgm:t>
        <a:bodyPr/>
        <a:lstStyle/>
        <a:p>
          <a:endParaRPr lang="en-US"/>
        </a:p>
      </dgm:t>
    </dgm:pt>
  </dgm:ptLst>
  <dgm:cxnLst>
    <dgm:cxn modelId="{CEED00C4-31A7-4404-8F77-0CE63DB0E052}" srcId="{D1B99B07-0D98-4CCB-B361-B12E9B8BD4A2}" destId="{303AD7BA-0140-4F60-B5D8-DD08D70C2BC9}" srcOrd="0" destOrd="0" parTransId="{4A46073F-89B8-4063-9D88-920D488AC2A6}" sibTransId="{2E08BA06-4D00-431F-A859-DD650CD75119}"/>
    <dgm:cxn modelId="{77B29BF5-50B8-4E7A-A983-A942ECFC9305}" srcId="{D1B99B07-0D98-4CCB-B361-B12E9B8BD4A2}" destId="{A5157F18-D7CF-43F2-8F8C-C24FFD6D3A58}" srcOrd="2" destOrd="0" parTransId="{6C9F91FF-6013-463B-9A03-48AA91A22542}" sibTransId="{4139FA9F-766E-436E-A47E-0B22EAE99C9E}"/>
    <dgm:cxn modelId="{E0AC21F6-A497-4382-97C4-9CE4069C7175}" srcId="{D1B99B07-0D98-4CCB-B361-B12E9B8BD4A2}" destId="{9CB7316E-62B1-4D17-9640-D41B8B60630F}" srcOrd="1" destOrd="0" parTransId="{FE4AC251-A084-4416-BE2B-8207B56055B7}" sibTransId="{6CE22E05-B443-49B8-B279-BAC04099573D}"/>
    <dgm:cxn modelId="{6498B013-1A5E-45A3-869B-F41C803D3657}" type="presOf" srcId="{9CB7316E-62B1-4D17-9640-D41B8B60630F}" destId="{AD7AF5DD-FDAB-46D2-937E-3BE3A151273D}" srcOrd="0" destOrd="0" presId="urn:microsoft.com/office/officeart/2005/8/layout/vList2"/>
    <dgm:cxn modelId="{29FB1CE0-D9AE-43D5-BD0E-58CB70B4D056}" type="presOf" srcId="{303AD7BA-0140-4F60-B5D8-DD08D70C2BC9}" destId="{297C3327-747F-4BD7-8DDB-F45CE58B332A}" srcOrd="0" destOrd="0" presId="urn:microsoft.com/office/officeart/2005/8/layout/vList2"/>
    <dgm:cxn modelId="{F487EF66-2F4A-44EE-80CE-0F3FFDCCB16F}" type="presOf" srcId="{A5157F18-D7CF-43F2-8F8C-C24FFD6D3A58}" destId="{A83E83CB-CE1D-4765-8F3C-AE9FD4FD4C67}" srcOrd="0" destOrd="0" presId="urn:microsoft.com/office/officeart/2005/8/layout/vList2"/>
    <dgm:cxn modelId="{31DCE4F4-8F1F-4E50-A0EC-F4A3D965AB7B}" type="presOf" srcId="{D1B99B07-0D98-4CCB-B361-B12E9B8BD4A2}" destId="{D759616D-B816-4348-81E3-9AF20D9E3A9B}" srcOrd="0" destOrd="0" presId="urn:microsoft.com/office/officeart/2005/8/layout/vList2"/>
    <dgm:cxn modelId="{BF2CCF9C-0385-485E-874B-ADF37178AD6F}" type="presParOf" srcId="{D759616D-B816-4348-81E3-9AF20D9E3A9B}" destId="{297C3327-747F-4BD7-8DDB-F45CE58B332A}" srcOrd="0" destOrd="0" presId="urn:microsoft.com/office/officeart/2005/8/layout/vList2"/>
    <dgm:cxn modelId="{C86D126D-A03C-4DB7-8F9C-9B73587E02DF}" type="presParOf" srcId="{D759616D-B816-4348-81E3-9AF20D9E3A9B}" destId="{4AF9C94E-1D3B-4187-8884-8C33D524ACA3}" srcOrd="1" destOrd="0" presId="urn:microsoft.com/office/officeart/2005/8/layout/vList2"/>
    <dgm:cxn modelId="{E30BC799-1B47-4E88-B4C2-305B70D930D4}" type="presParOf" srcId="{D759616D-B816-4348-81E3-9AF20D9E3A9B}" destId="{AD7AF5DD-FDAB-46D2-937E-3BE3A151273D}" srcOrd="2" destOrd="0" presId="urn:microsoft.com/office/officeart/2005/8/layout/vList2"/>
    <dgm:cxn modelId="{B149C2FC-321D-4A84-91D4-1D5FAD565D3C}" type="presParOf" srcId="{D759616D-B816-4348-81E3-9AF20D9E3A9B}" destId="{DF4A2765-F943-401E-9A9D-459E2C8D74D3}" srcOrd="3" destOrd="0" presId="urn:microsoft.com/office/officeart/2005/8/layout/vList2"/>
    <dgm:cxn modelId="{1FA3C33B-ADE5-4610-8AF8-0CD3F73798AD}" type="presParOf" srcId="{D759616D-B816-4348-81E3-9AF20D9E3A9B}" destId="{A83E83CB-CE1D-4765-8F3C-AE9FD4FD4C67}"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D1B99B07-0D98-4CCB-B361-B12E9B8BD4A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A5157F18-D7CF-43F2-8F8C-C24FFD6D3A58}">
      <dgm:prSet custT="1"/>
      <dgm:spPr/>
      <dgm:t>
        <a:bodyPr/>
        <a:lstStyle/>
        <a:p>
          <a:pPr algn="ctr"/>
          <a:r>
            <a:rPr lang="en-US" sz="1400" i="1" dirty="0" smtClean="0"/>
            <a:t>Notes: The principle of the formation of the nuclear core is a self similar process of merging by absorption. As the interactive stresses diminish, decay and die out, the dwindling counts are absorbed at the boundary of the nuclear core to form a coherent state by super-positioning of the decaying quanta through an absorption  process following the rules of self similar merging of stresses. The decreasing interactive stress count increases in turn the inflow or gravitational acceleration towards the “static” core. Hence gravitation is ubiquitous. </a:t>
          </a:r>
          <a:endParaRPr lang="en-US" sz="1400" dirty="0"/>
        </a:p>
      </dgm:t>
    </dgm:pt>
    <dgm:pt modelId="{6C9F91FF-6013-463B-9A03-48AA91A22542}" type="parTrans" cxnId="{77B29BF5-50B8-4E7A-A983-A942ECFC9305}">
      <dgm:prSet/>
      <dgm:spPr/>
      <dgm:t>
        <a:bodyPr/>
        <a:lstStyle/>
        <a:p>
          <a:endParaRPr lang="en-US"/>
        </a:p>
      </dgm:t>
    </dgm:pt>
    <dgm:pt modelId="{4139FA9F-766E-436E-A47E-0B22EAE99C9E}" type="sibTrans" cxnId="{77B29BF5-50B8-4E7A-A983-A942ECFC9305}">
      <dgm:prSet/>
      <dgm:spPr/>
      <dgm:t>
        <a:bodyPr/>
        <a:lstStyle/>
        <a:p>
          <a:endParaRPr lang="en-US"/>
        </a:p>
      </dgm:t>
    </dgm:pt>
    <dgm:pt modelId="{B9818C98-A01B-4BA5-B6F4-2D71ECFF43D7}">
      <dgm:prSet custT="1"/>
      <dgm:spPr/>
      <dgm:t>
        <a:bodyPr/>
        <a:lstStyle/>
        <a:p>
          <a:pPr algn="ctr"/>
          <a:r>
            <a:rPr lang="hi-IN" sz="1800" dirty="0" smtClean="0"/>
            <a:t>तत्र जरा मरण कृतं दुःखम् प्राप्नोति चेतनः पुरुषः |</a:t>
          </a:r>
          <a:r>
            <a:rPr lang="en-US" sz="1800" dirty="0" smtClean="0"/>
            <a:t>                                            </a:t>
          </a:r>
          <a:r>
            <a:rPr lang="hi-IN" dirty="0" smtClean="0"/>
            <a:t>लिङ्गस्य विनि वृत्तेः तस्माद् दुःखं स्वभावेन      || ५५ ||</a:t>
          </a:r>
          <a:endParaRPr lang="en-US" sz="1800" dirty="0"/>
        </a:p>
      </dgm:t>
    </dgm:pt>
    <dgm:pt modelId="{DC42E171-E133-44D6-AC40-7081558CF321}" type="parTrans" cxnId="{B35EE378-D414-4FFC-9E15-CF31AB2CAF59}">
      <dgm:prSet/>
      <dgm:spPr/>
      <dgm:t>
        <a:bodyPr/>
        <a:lstStyle/>
        <a:p>
          <a:endParaRPr lang="en-US"/>
        </a:p>
      </dgm:t>
    </dgm:pt>
    <dgm:pt modelId="{62AEA8B1-9448-48CE-8633-A3F69F8C406D}" type="sibTrans" cxnId="{B35EE378-D414-4FFC-9E15-CF31AB2CAF59}">
      <dgm:prSet/>
      <dgm:spPr/>
      <dgm:t>
        <a:bodyPr/>
        <a:lstStyle/>
        <a:p>
          <a:endParaRPr lang="en-US"/>
        </a:p>
      </dgm:t>
    </dgm:pt>
    <dgm:pt modelId="{303AD7BA-0140-4F60-B5D8-DD08D70C2BC9}">
      <dgm:prSet custT="1"/>
      <dgm:spPr/>
      <dgm:t>
        <a:bodyPr/>
        <a:lstStyle/>
        <a:p>
          <a:pPr algn="ctr"/>
          <a:r>
            <a:rPr lang="en-US" sz="1800" dirty="0" smtClean="0"/>
            <a:t>Therefore the interactive process of decaying and dying interactive stresses creates the dynamic state of the Purusha at the nuclear core through absorption of stresses. The diminishing </a:t>
          </a:r>
          <a:r>
            <a:rPr lang="en-US" sz="1800" dirty="0" err="1" smtClean="0"/>
            <a:t>vorticular</a:t>
          </a:r>
          <a:r>
            <a:rPr lang="en-US" sz="1800" dirty="0" smtClean="0"/>
            <a:t> interactive activity by the process of super positioning continues until the minimized interactions is absorbed to form the coherent state through the self similar interactive mode of action.</a:t>
          </a:r>
          <a:endParaRPr lang="en-US" sz="1800" dirty="0"/>
        </a:p>
      </dgm:t>
    </dgm:pt>
    <dgm:pt modelId="{4A46073F-89B8-4063-9D88-920D488AC2A6}" type="parTrans" cxnId="{CEED00C4-31A7-4404-8F77-0CE63DB0E052}">
      <dgm:prSet/>
      <dgm:spPr/>
    </dgm:pt>
    <dgm:pt modelId="{2E08BA06-4D00-431F-A859-DD650CD75119}" type="sibTrans" cxnId="{CEED00C4-31A7-4404-8F77-0CE63DB0E052}">
      <dgm:prSet/>
      <dgm:spPr/>
    </dgm:pt>
    <dgm:pt modelId="{D759616D-B816-4348-81E3-9AF20D9E3A9B}" type="pres">
      <dgm:prSet presAssocID="{D1B99B07-0D98-4CCB-B361-B12E9B8BD4A2}" presName="linear" presStyleCnt="0">
        <dgm:presLayoutVars>
          <dgm:animLvl val="lvl"/>
          <dgm:resizeHandles val="exact"/>
        </dgm:presLayoutVars>
      </dgm:prSet>
      <dgm:spPr/>
      <dgm:t>
        <a:bodyPr/>
        <a:lstStyle/>
        <a:p>
          <a:endParaRPr lang="en-GB"/>
        </a:p>
      </dgm:t>
    </dgm:pt>
    <dgm:pt modelId="{6A81010E-8E50-4F14-AAF3-54E435B53A31}" type="pres">
      <dgm:prSet presAssocID="{B9818C98-A01B-4BA5-B6F4-2D71ECFF43D7}" presName="parentText" presStyleLbl="node1" presStyleIdx="0" presStyleCnt="3" custScaleX="94828" custScaleY="87870" custLinFactNeighborY="-85096">
        <dgm:presLayoutVars>
          <dgm:chMax val="0"/>
          <dgm:bulletEnabled val="1"/>
        </dgm:presLayoutVars>
      </dgm:prSet>
      <dgm:spPr/>
      <dgm:t>
        <a:bodyPr/>
        <a:lstStyle/>
        <a:p>
          <a:endParaRPr lang="en-US"/>
        </a:p>
      </dgm:t>
    </dgm:pt>
    <dgm:pt modelId="{9FAD63FC-EDAF-4415-B107-5AACDC091D7F}" type="pres">
      <dgm:prSet presAssocID="{62AEA8B1-9448-48CE-8633-A3F69F8C406D}" presName="spacer" presStyleCnt="0"/>
      <dgm:spPr/>
    </dgm:pt>
    <dgm:pt modelId="{297C3327-747F-4BD7-8DDB-F45CE58B332A}" type="pres">
      <dgm:prSet presAssocID="{303AD7BA-0140-4F60-B5D8-DD08D70C2BC9}" presName="parentText" presStyleLbl="node1" presStyleIdx="1" presStyleCnt="3">
        <dgm:presLayoutVars>
          <dgm:chMax val="0"/>
          <dgm:bulletEnabled val="1"/>
        </dgm:presLayoutVars>
      </dgm:prSet>
      <dgm:spPr/>
      <dgm:t>
        <a:bodyPr/>
        <a:lstStyle/>
        <a:p>
          <a:endParaRPr lang="en-US"/>
        </a:p>
      </dgm:t>
    </dgm:pt>
    <dgm:pt modelId="{4AF9C94E-1D3B-4187-8884-8C33D524ACA3}" type="pres">
      <dgm:prSet presAssocID="{2E08BA06-4D00-431F-A859-DD650CD75119}" presName="spacer" presStyleCnt="0"/>
      <dgm:spPr/>
    </dgm:pt>
    <dgm:pt modelId="{A83E83CB-CE1D-4765-8F3C-AE9FD4FD4C67}" type="pres">
      <dgm:prSet presAssocID="{A5157F18-D7CF-43F2-8F8C-C24FFD6D3A58}" presName="parentText" presStyleLbl="node1" presStyleIdx="2" presStyleCnt="3" custLinFactNeighborY="85097">
        <dgm:presLayoutVars>
          <dgm:chMax val="0"/>
          <dgm:bulletEnabled val="1"/>
        </dgm:presLayoutVars>
      </dgm:prSet>
      <dgm:spPr/>
      <dgm:t>
        <a:bodyPr/>
        <a:lstStyle/>
        <a:p>
          <a:endParaRPr lang="en-US"/>
        </a:p>
      </dgm:t>
    </dgm:pt>
  </dgm:ptLst>
  <dgm:cxnLst>
    <dgm:cxn modelId="{0A89978A-2F16-4F3B-93C7-019FC4D960BF}" type="presOf" srcId="{B9818C98-A01B-4BA5-B6F4-2D71ECFF43D7}" destId="{6A81010E-8E50-4F14-AAF3-54E435B53A31}" srcOrd="0" destOrd="0" presId="urn:microsoft.com/office/officeart/2005/8/layout/vList2"/>
    <dgm:cxn modelId="{CEED00C4-31A7-4404-8F77-0CE63DB0E052}" srcId="{D1B99B07-0D98-4CCB-B361-B12E9B8BD4A2}" destId="{303AD7BA-0140-4F60-B5D8-DD08D70C2BC9}" srcOrd="1" destOrd="0" parTransId="{4A46073F-89B8-4063-9D88-920D488AC2A6}" sibTransId="{2E08BA06-4D00-431F-A859-DD650CD75119}"/>
    <dgm:cxn modelId="{77B29BF5-50B8-4E7A-A983-A942ECFC9305}" srcId="{D1B99B07-0D98-4CCB-B361-B12E9B8BD4A2}" destId="{A5157F18-D7CF-43F2-8F8C-C24FFD6D3A58}" srcOrd="2" destOrd="0" parTransId="{6C9F91FF-6013-463B-9A03-48AA91A22542}" sibTransId="{4139FA9F-766E-436E-A47E-0B22EAE99C9E}"/>
    <dgm:cxn modelId="{9419D0CB-A7AC-49E0-BAE9-8626058440C3}" type="presOf" srcId="{D1B99B07-0D98-4CCB-B361-B12E9B8BD4A2}" destId="{D759616D-B816-4348-81E3-9AF20D9E3A9B}" srcOrd="0" destOrd="0" presId="urn:microsoft.com/office/officeart/2005/8/layout/vList2"/>
    <dgm:cxn modelId="{A4E44686-1F47-41CA-8109-2A55F4B51273}" type="presOf" srcId="{A5157F18-D7CF-43F2-8F8C-C24FFD6D3A58}" destId="{A83E83CB-CE1D-4765-8F3C-AE9FD4FD4C67}" srcOrd="0" destOrd="0" presId="urn:microsoft.com/office/officeart/2005/8/layout/vList2"/>
    <dgm:cxn modelId="{BEC54F7A-6DA4-4AC8-9000-86E1A40942EE}" type="presOf" srcId="{303AD7BA-0140-4F60-B5D8-DD08D70C2BC9}" destId="{297C3327-747F-4BD7-8DDB-F45CE58B332A}" srcOrd="0" destOrd="0" presId="urn:microsoft.com/office/officeart/2005/8/layout/vList2"/>
    <dgm:cxn modelId="{B35EE378-D414-4FFC-9E15-CF31AB2CAF59}" srcId="{D1B99B07-0D98-4CCB-B361-B12E9B8BD4A2}" destId="{B9818C98-A01B-4BA5-B6F4-2D71ECFF43D7}" srcOrd="0" destOrd="0" parTransId="{DC42E171-E133-44D6-AC40-7081558CF321}" sibTransId="{62AEA8B1-9448-48CE-8633-A3F69F8C406D}"/>
    <dgm:cxn modelId="{130CB7F2-896A-4E2D-8015-2E408EC92760}" type="presParOf" srcId="{D759616D-B816-4348-81E3-9AF20D9E3A9B}" destId="{6A81010E-8E50-4F14-AAF3-54E435B53A31}" srcOrd="0" destOrd="0" presId="urn:microsoft.com/office/officeart/2005/8/layout/vList2"/>
    <dgm:cxn modelId="{BDA0387E-EAF3-48F4-A531-0C73F82B0487}" type="presParOf" srcId="{D759616D-B816-4348-81E3-9AF20D9E3A9B}" destId="{9FAD63FC-EDAF-4415-B107-5AACDC091D7F}" srcOrd="1" destOrd="0" presId="urn:microsoft.com/office/officeart/2005/8/layout/vList2"/>
    <dgm:cxn modelId="{C5E4F6EB-FA7C-44A2-8AE7-A9C5816F035C}" type="presParOf" srcId="{D759616D-B816-4348-81E3-9AF20D9E3A9B}" destId="{297C3327-747F-4BD7-8DDB-F45CE58B332A}" srcOrd="2" destOrd="0" presId="urn:microsoft.com/office/officeart/2005/8/layout/vList2"/>
    <dgm:cxn modelId="{5D5185CA-3928-491E-AD81-BBA6135864CD}" type="presParOf" srcId="{D759616D-B816-4348-81E3-9AF20D9E3A9B}" destId="{4AF9C94E-1D3B-4187-8884-8C33D524ACA3}" srcOrd="3" destOrd="0" presId="urn:microsoft.com/office/officeart/2005/8/layout/vList2"/>
    <dgm:cxn modelId="{52A0C51B-C93F-4726-8520-1E02AB5CC91D}" type="presParOf" srcId="{D759616D-B816-4348-81E3-9AF20D9E3A9B}" destId="{A83E83CB-CE1D-4765-8F3C-AE9FD4FD4C67}"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D1B99B07-0D98-4CCB-B361-B12E9B8BD4A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A5157F18-D7CF-43F2-8F8C-C24FFD6D3A58}">
      <dgm:prSet custT="1"/>
      <dgm:spPr/>
      <dgm:t>
        <a:bodyPr/>
        <a:lstStyle/>
        <a:p>
          <a:pPr algn="ctr"/>
          <a:r>
            <a:rPr lang="en-US" sz="1400" i="1" dirty="0" smtClean="0"/>
            <a:t>Notes: Referring to theorem 55 the process of how the nuclear region is isolated and yet the interactions continue as an oscillatory interaction. The intense force from the boundary is directed towards the nuclear core and its reaction initiates the cyclic process from the start again. The oscillation starting from the boundary as an intense inward going action towards the nucleus is drawn towards it by its self potential which isolates it but the rebounding reaction initiates the cycle from the starting point again.</a:t>
          </a:r>
          <a:endParaRPr lang="en-US" sz="1400" dirty="0"/>
        </a:p>
      </dgm:t>
    </dgm:pt>
    <dgm:pt modelId="{6C9F91FF-6013-463B-9A03-48AA91A22542}" type="parTrans" cxnId="{77B29BF5-50B8-4E7A-A983-A942ECFC9305}">
      <dgm:prSet/>
      <dgm:spPr/>
      <dgm:t>
        <a:bodyPr/>
        <a:lstStyle/>
        <a:p>
          <a:endParaRPr lang="en-US"/>
        </a:p>
      </dgm:t>
    </dgm:pt>
    <dgm:pt modelId="{4139FA9F-766E-436E-A47E-0B22EAE99C9E}" type="sibTrans" cxnId="{77B29BF5-50B8-4E7A-A983-A942ECFC9305}">
      <dgm:prSet/>
      <dgm:spPr/>
      <dgm:t>
        <a:bodyPr/>
        <a:lstStyle/>
        <a:p>
          <a:endParaRPr lang="en-US"/>
        </a:p>
      </dgm:t>
    </dgm:pt>
    <dgm:pt modelId="{B9818C98-A01B-4BA5-B6F4-2D71ECFF43D7}">
      <dgm:prSet custT="1"/>
      <dgm:spPr/>
      <dgm:t>
        <a:bodyPr/>
        <a:lstStyle/>
        <a:p>
          <a:pPr algn="ctr"/>
          <a:r>
            <a:rPr lang="hi-IN" dirty="0" smtClean="0"/>
            <a:t>इति एष प्रकृति कृतो महद्  आदि विशेषभूत पर्यन्तः |</a:t>
          </a:r>
          <a:r>
            <a:rPr lang="en-US" dirty="0" smtClean="0"/>
            <a:t>                                             </a:t>
          </a:r>
          <a:r>
            <a:rPr lang="hi-IN" dirty="0" smtClean="0"/>
            <a:t>प्रति  पुरुष विमोक्षान्  अर्थ स्वार्थ इव परार्थ आरम्भः || ५६ ||</a:t>
          </a:r>
          <a:endParaRPr lang="en-US" sz="1800" dirty="0"/>
        </a:p>
      </dgm:t>
    </dgm:pt>
    <dgm:pt modelId="{DC42E171-E133-44D6-AC40-7081558CF321}" type="parTrans" cxnId="{B35EE378-D414-4FFC-9E15-CF31AB2CAF59}">
      <dgm:prSet/>
      <dgm:spPr/>
      <dgm:t>
        <a:bodyPr/>
        <a:lstStyle/>
        <a:p>
          <a:endParaRPr lang="en-US"/>
        </a:p>
      </dgm:t>
    </dgm:pt>
    <dgm:pt modelId="{62AEA8B1-9448-48CE-8633-A3F69F8C406D}" type="sibTrans" cxnId="{B35EE378-D414-4FFC-9E15-CF31AB2CAF59}">
      <dgm:prSet/>
      <dgm:spPr/>
      <dgm:t>
        <a:bodyPr/>
        <a:lstStyle/>
        <a:p>
          <a:endParaRPr lang="en-US"/>
        </a:p>
      </dgm:t>
    </dgm:pt>
    <dgm:pt modelId="{303AD7BA-0140-4F60-B5D8-DD08D70C2BC9}">
      <dgm:prSet custT="1"/>
      <dgm:spPr/>
      <dgm:t>
        <a:bodyPr/>
        <a:lstStyle/>
        <a:p>
          <a:pPr algn="ctr"/>
          <a:r>
            <a:rPr lang="en-US" sz="1800" dirty="0" smtClean="0"/>
            <a:t>Interactive oscillatory activity is initiated and perpetuated from the intense fundamental activity at the source to the final coherent superposed massive state at the isolated the nuclear boundary where the self potential balances with the reactive potential to initiate the cyclic activity.</a:t>
          </a:r>
          <a:endParaRPr lang="en-US" sz="1800" dirty="0"/>
        </a:p>
      </dgm:t>
    </dgm:pt>
    <dgm:pt modelId="{4A46073F-89B8-4063-9D88-920D488AC2A6}" type="parTrans" cxnId="{CEED00C4-31A7-4404-8F77-0CE63DB0E052}">
      <dgm:prSet/>
      <dgm:spPr/>
      <dgm:t>
        <a:bodyPr/>
        <a:lstStyle/>
        <a:p>
          <a:endParaRPr lang="en-US"/>
        </a:p>
      </dgm:t>
    </dgm:pt>
    <dgm:pt modelId="{2E08BA06-4D00-431F-A859-DD650CD75119}" type="sibTrans" cxnId="{CEED00C4-31A7-4404-8F77-0CE63DB0E052}">
      <dgm:prSet/>
      <dgm:spPr/>
      <dgm:t>
        <a:bodyPr/>
        <a:lstStyle/>
        <a:p>
          <a:endParaRPr lang="en-US"/>
        </a:p>
      </dgm:t>
    </dgm:pt>
    <dgm:pt modelId="{D759616D-B816-4348-81E3-9AF20D9E3A9B}" type="pres">
      <dgm:prSet presAssocID="{D1B99B07-0D98-4CCB-B361-B12E9B8BD4A2}" presName="linear" presStyleCnt="0">
        <dgm:presLayoutVars>
          <dgm:animLvl val="lvl"/>
          <dgm:resizeHandles val="exact"/>
        </dgm:presLayoutVars>
      </dgm:prSet>
      <dgm:spPr/>
      <dgm:t>
        <a:bodyPr/>
        <a:lstStyle/>
        <a:p>
          <a:endParaRPr lang="en-GB"/>
        </a:p>
      </dgm:t>
    </dgm:pt>
    <dgm:pt modelId="{6A81010E-8E50-4F14-AAF3-54E435B53A31}" type="pres">
      <dgm:prSet presAssocID="{B9818C98-A01B-4BA5-B6F4-2D71ECFF43D7}" presName="parentText" presStyleLbl="node1" presStyleIdx="0" presStyleCnt="3" custScaleX="94828" custScaleY="79123" custLinFactNeighborY="-85096">
        <dgm:presLayoutVars>
          <dgm:chMax val="0"/>
          <dgm:bulletEnabled val="1"/>
        </dgm:presLayoutVars>
      </dgm:prSet>
      <dgm:spPr/>
      <dgm:t>
        <a:bodyPr/>
        <a:lstStyle/>
        <a:p>
          <a:endParaRPr lang="en-US"/>
        </a:p>
      </dgm:t>
    </dgm:pt>
    <dgm:pt modelId="{9FAD63FC-EDAF-4415-B107-5AACDC091D7F}" type="pres">
      <dgm:prSet presAssocID="{62AEA8B1-9448-48CE-8633-A3F69F8C406D}" presName="spacer" presStyleCnt="0"/>
      <dgm:spPr/>
    </dgm:pt>
    <dgm:pt modelId="{297C3327-747F-4BD7-8DDB-F45CE58B332A}" type="pres">
      <dgm:prSet presAssocID="{303AD7BA-0140-4F60-B5D8-DD08D70C2BC9}" presName="parentText" presStyleLbl="node1" presStyleIdx="1" presStyleCnt="3">
        <dgm:presLayoutVars>
          <dgm:chMax val="0"/>
          <dgm:bulletEnabled val="1"/>
        </dgm:presLayoutVars>
      </dgm:prSet>
      <dgm:spPr/>
      <dgm:t>
        <a:bodyPr/>
        <a:lstStyle/>
        <a:p>
          <a:endParaRPr lang="en-US"/>
        </a:p>
      </dgm:t>
    </dgm:pt>
    <dgm:pt modelId="{4AF9C94E-1D3B-4187-8884-8C33D524ACA3}" type="pres">
      <dgm:prSet presAssocID="{2E08BA06-4D00-431F-A859-DD650CD75119}" presName="spacer" presStyleCnt="0"/>
      <dgm:spPr/>
    </dgm:pt>
    <dgm:pt modelId="{A83E83CB-CE1D-4765-8F3C-AE9FD4FD4C67}" type="pres">
      <dgm:prSet presAssocID="{A5157F18-D7CF-43F2-8F8C-C24FFD6D3A58}" presName="parentText" presStyleLbl="node1" presStyleIdx="2" presStyleCnt="3" custLinFactNeighborY="85097">
        <dgm:presLayoutVars>
          <dgm:chMax val="0"/>
          <dgm:bulletEnabled val="1"/>
        </dgm:presLayoutVars>
      </dgm:prSet>
      <dgm:spPr/>
      <dgm:t>
        <a:bodyPr/>
        <a:lstStyle/>
        <a:p>
          <a:endParaRPr lang="en-US"/>
        </a:p>
      </dgm:t>
    </dgm:pt>
  </dgm:ptLst>
  <dgm:cxnLst>
    <dgm:cxn modelId="{CEED00C4-31A7-4404-8F77-0CE63DB0E052}" srcId="{D1B99B07-0D98-4CCB-B361-B12E9B8BD4A2}" destId="{303AD7BA-0140-4F60-B5D8-DD08D70C2BC9}" srcOrd="1" destOrd="0" parTransId="{4A46073F-89B8-4063-9D88-920D488AC2A6}" sibTransId="{2E08BA06-4D00-431F-A859-DD650CD75119}"/>
    <dgm:cxn modelId="{77B29BF5-50B8-4E7A-A983-A942ECFC9305}" srcId="{D1B99B07-0D98-4CCB-B361-B12E9B8BD4A2}" destId="{A5157F18-D7CF-43F2-8F8C-C24FFD6D3A58}" srcOrd="2" destOrd="0" parTransId="{6C9F91FF-6013-463B-9A03-48AA91A22542}" sibTransId="{4139FA9F-766E-436E-A47E-0B22EAE99C9E}"/>
    <dgm:cxn modelId="{8333FF36-723C-4E57-851A-FBBDCCE9EE57}" type="presOf" srcId="{D1B99B07-0D98-4CCB-B361-B12E9B8BD4A2}" destId="{D759616D-B816-4348-81E3-9AF20D9E3A9B}" srcOrd="0" destOrd="0" presId="urn:microsoft.com/office/officeart/2005/8/layout/vList2"/>
    <dgm:cxn modelId="{42832082-2041-48BF-BF6C-8A2D57B45A7C}" type="presOf" srcId="{B9818C98-A01B-4BA5-B6F4-2D71ECFF43D7}" destId="{6A81010E-8E50-4F14-AAF3-54E435B53A31}" srcOrd="0" destOrd="0" presId="urn:microsoft.com/office/officeart/2005/8/layout/vList2"/>
    <dgm:cxn modelId="{B35EE378-D414-4FFC-9E15-CF31AB2CAF59}" srcId="{D1B99B07-0D98-4CCB-B361-B12E9B8BD4A2}" destId="{B9818C98-A01B-4BA5-B6F4-2D71ECFF43D7}" srcOrd="0" destOrd="0" parTransId="{DC42E171-E133-44D6-AC40-7081558CF321}" sibTransId="{62AEA8B1-9448-48CE-8633-A3F69F8C406D}"/>
    <dgm:cxn modelId="{58EC79D7-4A28-4A4B-9B54-B36A1B1A397E}" type="presOf" srcId="{303AD7BA-0140-4F60-B5D8-DD08D70C2BC9}" destId="{297C3327-747F-4BD7-8DDB-F45CE58B332A}" srcOrd="0" destOrd="0" presId="urn:microsoft.com/office/officeart/2005/8/layout/vList2"/>
    <dgm:cxn modelId="{6A2AB33E-45A9-440E-A936-430D13505602}" type="presOf" srcId="{A5157F18-D7CF-43F2-8F8C-C24FFD6D3A58}" destId="{A83E83CB-CE1D-4765-8F3C-AE9FD4FD4C67}" srcOrd="0" destOrd="0" presId="urn:microsoft.com/office/officeart/2005/8/layout/vList2"/>
    <dgm:cxn modelId="{BFBA8365-A9A0-4A92-8CA2-83C1611C522E}" type="presParOf" srcId="{D759616D-B816-4348-81E3-9AF20D9E3A9B}" destId="{6A81010E-8E50-4F14-AAF3-54E435B53A31}" srcOrd="0" destOrd="0" presId="urn:microsoft.com/office/officeart/2005/8/layout/vList2"/>
    <dgm:cxn modelId="{B4CF4CB1-3584-4B16-A586-FBB3B2DEFBDF}" type="presParOf" srcId="{D759616D-B816-4348-81E3-9AF20D9E3A9B}" destId="{9FAD63FC-EDAF-4415-B107-5AACDC091D7F}" srcOrd="1" destOrd="0" presId="urn:microsoft.com/office/officeart/2005/8/layout/vList2"/>
    <dgm:cxn modelId="{E107FFEB-8BB3-4D62-BF5F-9C8E65B8CA81}" type="presParOf" srcId="{D759616D-B816-4348-81E3-9AF20D9E3A9B}" destId="{297C3327-747F-4BD7-8DDB-F45CE58B332A}" srcOrd="2" destOrd="0" presId="urn:microsoft.com/office/officeart/2005/8/layout/vList2"/>
    <dgm:cxn modelId="{701C6AB3-5671-40D1-9B5D-4D9F6F400685}" type="presParOf" srcId="{D759616D-B816-4348-81E3-9AF20D9E3A9B}" destId="{4AF9C94E-1D3B-4187-8884-8C33D524ACA3}" srcOrd="3" destOrd="0" presId="urn:microsoft.com/office/officeart/2005/8/layout/vList2"/>
    <dgm:cxn modelId="{E0977AEE-4F93-43A6-972C-6EC165EBCEBA}" type="presParOf" srcId="{D759616D-B816-4348-81E3-9AF20D9E3A9B}" destId="{A83E83CB-CE1D-4765-8F3C-AE9FD4FD4C67}"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D1B99B07-0D98-4CCB-B361-B12E9B8BD4A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A5157F18-D7CF-43F2-8F8C-C24FFD6D3A58}">
      <dgm:prSet custT="1"/>
      <dgm:spPr/>
      <dgm:t>
        <a:bodyPr/>
        <a:lstStyle/>
        <a:p>
          <a:pPr algn="ctr"/>
          <a:r>
            <a:rPr lang="en-US" sz="1400" i="1" dirty="0" smtClean="0"/>
            <a:t>Notes</a:t>
          </a:r>
          <a:r>
            <a:rPr lang="en-US" sz="1400" i="1" smtClean="0"/>
            <a:t>: : An extraordinary theorem that allegorically compares two functions initiated by a single cause. By isolating the nucleus its reaction attains a balanced state and only the inward activity is detectable but not the outward reaction. It gives the impression that the oscillation is sustained by another reaction. The theorem highlights the nature of self similar activity that occurs simultaneously and proportionately that seems to hide the real cause. </a:t>
          </a:r>
          <a:endParaRPr lang="en-US" sz="1400" dirty="0"/>
        </a:p>
      </dgm:t>
    </dgm:pt>
    <dgm:pt modelId="{6C9F91FF-6013-463B-9A03-48AA91A22542}" type="parTrans" cxnId="{77B29BF5-50B8-4E7A-A983-A942ECFC9305}">
      <dgm:prSet/>
      <dgm:spPr/>
      <dgm:t>
        <a:bodyPr/>
        <a:lstStyle/>
        <a:p>
          <a:endParaRPr lang="en-US"/>
        </a:p>
      </dgm:t>
    </dgm:pt>
    <dgm:pt modelId="{4139FA9F-766E-436E-A47E-0B22EAE99C9E}" type="sibTrans" cxnId="{77B29BF5-50B8-4E7A-A983-A942ECFC9305}">
      <dgm:prSet/>
      <dgm:spPr/>
      <dgm:t>
        <a:bodyPr/>
        <a:lstStyle/>
        <a:p>
          <a:endParaRPr lang="en-US"/>
        </a:p>
      </dgm:t>
    </dgm:pt>
    <dgm:pt modelId="{B9818C98-A01B-4BA5-B6F4-2D71ECFF43D7}">
      <dgm:prSet custT="1"/>
      <dgm:spPr/>
      <dgm:t>
        <a:bodyPr/>
        <a:lstStyle/>
        <a:p>
          <a:pPr algn="ctr"/>
          <a:r>
            <a:rPr lang="hi-IN" sz="1800" dirty="0" smtClean="0"/>
            <a:t>वत्स विवृद्  द्वि निमित्तं क्षीरस्य यथा प्रवृत्तिर् अज्ञस्य |</a:t>
          </a:r>
          <a:r>
            <a:rPr lang="en-US" sz="1800" dirty="0" smtClean="0"/>
            <a:t>                                      </a:t>
          </a:r>
          <a:r>
            <a:rPr lang="hi-IN" dirty="0" smtClean="0"/>
            <a:t>पुरुष विमोक्ष  निमित्तं तथा प्रवृत्तिः प्रधानस्य        || ५७ ||</a:t>
          </a:r>
          <a:endParaRPr lang="en-US" sz="1800" dirty="0"/>
        </a:p>
      </dgm:t>
    </dgm:pt>
    <dgm:pt modelId="{DC42E171-E133-44D6-AC40-7081558CF321}" type="parTrans" cxnId="{B35EE378-D414-4FFC-9E15-CF31AB2CAF59}">
      <dgm:prSet/>
      <dgm:spPr/>
      <dgm:t>
        <a:bodyPr/>
        <a:lstStyle/>
        <a:p>
          <a:endParaRPr lang="en-US"/>
        </a:p>
      </dgm:t>
    </dgm:pt>
    <dgm:pt modelId="{62AEA8B1-9448-48CE-8633-A3F69F8C406D}" type="sibTrans" cxnId="{B35EE378-D414-4FFC-9E15-CF31AB2CAF59}">
      <dgm:prSet/>
      <dgm:spPr/>
      <dgm:t>
        <a:bodyPr/>
        <a:lstStyle/>
        <a:p>
          <a:endParaRPr lang="en-US"/>
        </a:p>
      </dgm:t>
    </dgm:pt>
    <dgm:pt modelId="{303AD7BA-0140-4F60-B5D8-DD08D70C2BC9}">
      <dgm:prSet custT="1"/>
      <dgm:spPr/>
      <dgm:t>
        <a:bodyPr/>
        <a:lstStyle/>
        <a:p>
          <a:pPr algn="ctr"/>
          <a:r>
            <a:rPr lang="en-US" sz="1800" dirty="0" smtClean="0"/>
            <a:t>The growth of a calf is due to both, milk as its food and its commencement without any apparent cause or specific instruction. In a similar way the goal of the nuclear state to attain a state of restful balance, isolation or freedom from action-potential, is both the cause of initiating and maintaining a fundamental oscillatory state of continuous activity of the substratum.</a:t>
          </a:r>
          <a:endParaRPr lang="en-US" sz="1800" dirty="0"/>
        </a:p>
      </dgm:t>
    </dgm:pt>
    <dgm:pt modelId="{4A46073F-89B8-4063-9D88-920D488AC2A6}" type="parTrans" cxnId="{CEED00C4-31A7-4404-8F77-0CE63DB0E052}">
      <dgm:prSet/>
      <dgm:spPr/>
      <dgm:t>
        <a:bodyPr/>
        <a:lstStyle/>
        <a:p>
          <a:endParaRPr lang="en-US"/>
        </a:p>
      </dgm:t>
    </dgm:pt>
    <dgm:pt modelId="{2E08BA06-4D00-431F-A859-DD650CD75119}" type="sibTrans" cxnId="{CEED00C4-31A7-4404-8F77-0CE63DB0E052}">
      <dgm:prSet/>
      <dgm:spPr/>
      <dgm:t>
        <a:bodyPr/>
        <a:lstStyle/>
        <a:p>
          <a:endParaRPr lang="en-US"/>
        </a:p>
      </dgm:t>
    </dgm:pt>
    <dgm:pt modelId="{D759616D-B816-4348-81E3-9AF20D9E3A9B}" type="pres">
      <dgm:prSet presAssocID="{D1B99B07-0D98-4CCB-B361-B12E9B8BD4A2}" presName="linear" presStyleCnt="0">
        <dgm:presLayoutVars>
          <dgm:animLvl val="lvl"/>
          <dgm:resizeHandles val="exact"/>
        </dgm:presLayoutVars>
      </dgm:prSet>
      <dgm:spPr/>
      <dgm:t>
        <a:bodyPr/>
        <a:lstStyle/>
        <a:p>
          <a:endParaRPr lang="en-GB"/>
        </a:p>
      </dgm:t>
    </dgm:pt>
    <dgm:pt modelId="{6A81010E-8E50-4F14-AAF3-54E435B53A31}" type="pres">
      <dgm:prSet presAssocID="{B9818C98-A01B-4BA5-B6F4-2D71ECFF43D7}" presName="parentText" presStyleLbl="node1" presStyleIdx="0" presStyleCnt="3" custScaleX="91379" custScaleY="77166" custLinFactNeighborY="-85096">
        <dgm:presLayoutVars>
          <dgm:chMax val="0"/>
          <dgm:bulletEnabled val="1"/>
        </dgm:presLayoutVars>
      </dgm:prSet>
      <dgm:spPr/>
      <dgm:t>
        <a:bodyPr/>
        <a:lstStyle/>
        <a:p>
          <a:endParaRPr lang="en-US"/>
        </a:p>
      </dgm:t>
    </dgm:pt>
    <dgm:pt modelId="{9FAD63FC-EDAF-4415-B107-5AACDC091D7F}" type="pres">
      <dgm:prSet presAssocID="{62AEA8B1-9448-48CE-8633-A3F69F8C406D}" presName="spacer" presStyleCnt="0"/>
      <dgm:spPr/>
    </dgm:pt>
    <dgm:pt modelId="{297C3327-747F-4BD7-8DDB-F45CE58B332A}" type="pres">
      <dgm:prSet presAssocID="{303AD7BA-0140-4F60-B5D8-DD08D70C2BC9}" presName="parentText" presStyleLbl="node1" presStyleIdx="1" presStyleCnt="3">
        <dgm:presLayoutVars>
          <dgm:chMax val="0"/>
          <dgm:bulletEnabled val="1"/>
        </dgm:presLayoutVars>
      </dgm:prSet>
      <dgm:spPr/>
      <dgm:t>
        <a:bodyPr/>
        <a:lstStyle/>
        <a:p>
          <a:endParaRPr lang="en-US"/>
        </a:p>
      </dgm:t>
    </dgm:pt>
    <dgm:pt modelId="{4AF9C94E-1D3B-4187-8884-8C33D524ACA3}" type="pres">
      <dgm:prSet presAssocID="{2E08BA06-4D00-431F-A859-DD650CD75119}" presName="spacer" presStyleCnt="0"/>
      <dgm:spPr/>
    </dgm:pt>
    <dgm:pt modelId="{A83E83CB-CE1D-4765-8F3C-AE9FD4FD4C67}" type="pres">
      <dgm:prSet presAssocID="{A5157F18-D7CF-43F2-8F8C-C24FFD6D3A58}" presName="parentText" presStyleLbl="node1" presStyleIdx="2" presStyleCnt="3" custLinFactNeighborY="85097">
        <dgm:presLayoutVars>
          <dgm:chMax val="0"/>
          <dgm:bulletEnabled val="1"/>
        </dgm:presLayoutVars>
      </dgm:prSet>
      <dgm:spPr/>
      <dgm:t>
        <a:bodyPr/>
        <a:lstStyle/>
        <a:p>
          <a:endParaRPr lang="en-US"/>
        </a:p>
      </dgm:t>
    </dgm:pt>
  </dgm:ptLst>
  <dgm:cxnLst>
    <dgm:cxn modelId="{CEED00C4-31A7-4404-8F77-0CE63DB0E052}" srcId="{D1B99B07-0D98-4CCB-B361-B12E9B8BD4A2}" destId="{303AD7BA-0140-4F60-B5D8-DD08D70C2BC9}" srcOrd="1" destOrd="0" parTransId="{4A46073F-89B8-4063-9D88-920D488AC2A6}" sibTransId="{2E08BA06-4D00-431F-A859-DD650CD75119}"/>
    <dgm:cxn modelId="{77B29BF5-50B8-4E7A-A983-A942ECFC9305}" srcId="{D1B99B07-0D98-4CCB-B361-B12E9B8BD4A2}" destId="{A5157F18-D7CF-43F2-8F8C-C24FFD6D3A58}" srcOrd="2" destOrd="0" parTransId="{6C9F91FF-6013-463B-9A03-48AA91A22542}" sibTransId="{4139FA9F-766E-436E-A47E-0B22EAE99C9E}"/>
    <dgm:cxn modelId="{B34BEEA2-B86C-4F8A-BFB2-7C74D31A9F97}" type="presOf" srcId="{303AD7BA-0140-4F60-B5D8-DD08D70C2BC9}" destId="{297C3327-747F-4BD7-8DDB-F45CE58B332A}" srcOrd="0" destOrd="0" presId="urn:microsoft.com/office/officeart/2005/8/layout/vList2"/>
    <dgm:cxn modelId="{06CD48B9-C837-4D95-8D4C-F4E2AFA8A7DC}" type="presOf" srcId="{A5157F18-D7CF-43F2-8F8C-C24FFD6D3A58}" destId="{A83E83CB-CE1D-4765-8F3C-AE9FD4FD4C67}" srcOrd="0" destOrd="0" presId="urn:microsoft.com/office/officeart/2005/8/layout/vList2"/>
    <dgm:cxn modelId="{B35EE378-D414-4FFC-9E15-CF31AB2CAF59}" srcId="{D1B99B07-0D98-4CCB-B361-B12E9B8BD4A2}" destId="{B9818C98-A01B-4BA5-B6F4-2D71ECFF43D7}" srcOrd="0" destOrd="0" parTransId="{DC42E171-E133-44D6-AC40-7081558CF321}" sibTransId="{62AEA8B1-9448-48CE-8633-A3F69F8C406D}"/>
    <dgm:cxn modelId="{3D2DC588-A2B2-4A9A-B4D3-42C731B57BB2}" type="presOf" srcId="{B9818C98-A01B-4BA5-B6F4-2D71ECFF43D7}" destId="{6A81010E-8E50-4F14-AAF3-54E435B53A31}" srcOrd="0" destOrd="0" presId="urn:microsoft.com/office/officeart/2005/8/layout/vList2"/>
    <dgm:cxn modelId="{157A0FDA-C61F-4EED-86DE-24A57A6D3845}" type="presOf" srcId="{D1B99B07-0D98-4CCB-B361-B12E9B8BD4A2}" destId="{D759616D-B816-4348-81E3-9AF20D9E3A9B}" srcOrd="0" destOrd="0" presId="urn:microsoft.com/office/officeart/2005/8/layout/vList2"/>
    <dgm:cxn modelId="{38CA798D-F724-41F4-933D-6D90D7349B3A}" type="presParOf" srcId="{D759616D-B816-4348-81E3-9AF20D9E3A9B}" destId="{6A81010E-8E50-4F14-AAF3-54E435B53A31}" srcOrd="0" destOrd="0" presId="urn:microsoft.com/office/officeart/2005/8/layout/vList2"/>
    <dgm:cxn modelId="{6457254D-76F7-41FE-B05B-DF34E075E2CA}" type="presParOf" srcId="{D759616D-B816-4348-81E3-9AF20D9E3A9B}" destId="{9FAD63FC-EDAF-4415-B107-5AACDC091D7F}" srcOrd="1" destOrd="0" presId="urn:microsoft.com/office/officeart/2005/8/layout/vList2"/>
    <dgm:cxn modelId="{81845CB0-D995-406B-9A83-D8A612EE2836}" type="presParOf" srcId="{D759616D-B816-4348-81E3-9AF20D9E3A9B}" destId="{297C3327-747F-4BD7-8DDB-F45CE58B332A}" srcOrd="2" destOrd="0" presId="urn:microsoft.com/office/officeart/2005/8/layout/vList2"/>
    <dgm:cxn modelId="{5A27281E-7238-455C-A051-022E810F02F5}" type="presParOf" srcId="{D759616D-B816-4348-81E3-9AF20D9E3A9B}" destId="{4AF9C94E-1D3B-4187-8884-8C33D524ACA3}" srcOrd="3" destOrd="0" presId="urn:microsoft.com/office/officeart/2005/8/layout/vList2"/>
    <dgm:cxn modelId="{D16E53FE-4F06-448D-98B2-DD603D69D4E5}" type="presParOf" srcId="{D759616D-B816-4348-81E3-9AF20D9E3A9B}" destId="{A83E83CB-CE1D-4765-8F3C-AE9FD4FD4C67}"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D1B99B07-0D98-4CCB-B361-B12E9B8BD4A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A5157F18-D7CF-43F2-8F8C-C24FFD6D3A58}">
      <dgm:prSet custT="1"/>
      <dgm:spPr/>
      <dgm:t>
        <a:bodyPr/>
        <a:lstStyle/>
        <a:p>
          <a:pPr algn="ctr"/>
          <a:r>
            <a:rPr lang="en-US" sz="1400" i="1" dirty="0" smtClean="0"/>
            <a:t>Notes: : Another allegorical comparison is given here to show that hidden need or desire also create the motivation to act. The need to release or eliminate activity around the nuclear boundary results in an unmanifest state or the need to maintain an unmanifest state creates the motivation to eliminate activity by absorbing it into the nucleus by merging that becomes coherent prevents a detectable action.</a:t>
          </a:r>
          <a:endParaRPr lang="en-US" sz="1400" dirty="0"/>
        </a:p>
      </dgm:t>
    </dgm:pt>
    <dgm:pt modelId="{6C9F91FF-6013-463B-9A03-48AA91A22542}" type="parTrans" cxnId="{77B29BF5-50B8-4E7A-A983-A942ECFC9305}">
      <dgm:prSet/>
      <dgm:spPr/>
      <dgm:t>
        <a:bodyPr/>
        <a:lstStyle/>
        <a:p>
          <a:endParaRPr lang="en-US"/>
        </a:p>
      </dgm:t>
    </dgm:pt>
    <dgm:pt modelId="{4139FA9F-766E-436E-A47E-0B22EAE99C9E}" type="sibTrans" cxnId="{77B29BF5-50B8-4E7A-A983-A942ECFC9305}">
      <dgm:prSet/>
      <dgm:spPr/>
      <dgm:t>
        <a:bodyPr/>
        <a:lstStyle/>
        <a:p>
          <a:endParaRPr lang="en-US"/>
        </a:p>
      </dgm:t>
    </dgm:pt>
    <dgm:pt modelId="{303AD7BA-0140-4F60-B5D8-DD08D70C2BC9}">
      <dgm:prSet custT="1"/>
      <dgm:spPr/>
      <dgm:t>
        <a:bodyPr/>
        <a:lstStyle/>
        <a:p>
          <a:pPr algn="ctr"/>
          <a:r>
            <a:rPr lang="hi-IN" sz="1800" dirty="0" smtClean="0"/>
            <a:t>औत्सुक्य निवृत्ति अर्थं लोकः यथा क्रियासु प्रवर्तते |</a:t>
          </a:r>
          <a:r>
            <a:rPr lang="en-US" sz="1800" dirty="0" smtClean="0"/>
            <a:t>                                                     </a:t>
          </a:r>
          <a:r>
            <a:rPr lang="hi-IN" dirty="0" smtClean="0"/>
            <a:t>पुरुषस्य विमोक्षार्थं प्रवर्तते तद्वद् अव्यक्तम्       || ५८ ||</a:t>
          </a:r>
          <a:endParaRPr lang="en-US" sz="1800" dirty="0"/>
        </a:p>
      </dgm:t>
    </dgm:pt>
    <dgm:pt modelId="{4A46073F-89B8-4063-9D88-920D488AC2A6}" type="parTrans" cxnId="{CEED00C4-31A7-4404-8F77-0CE63DB0E052}">
      <dgm:prSet/>
      <dgm:spPr/>
      <dgm:t>
        <a:bodyPr/>
        <a:lstStyle/>
        <a:p>
          <a:endParaRPr lang="en-US"/>
        </a:p>
      </dgm:t>
    </dgm:pt>
    <dgm:pt modelId="{2E08BA06-4D00-431F-A859-DD650CD75119}" type="sibTrans" cxnId="{CEED00C4-31A7-4404-8F77-0CE63DB0E052}">
      <dgm:prSet/>
      <dgm:spPr/>
      <dgm:t>
        <a:bodyPr/>
        <a:lstStyle/>
        <a:p>
          <a:endParaRPr lang="en-US"/>
        </a:p>
      </dgm:t>
    </dgm:pt>
    <dgm:pt modelId="{467BBFE3-5EC5-4913-B653-AA4516132E3D}">
      <dgm:prSet custT="1"/>
      <dgm:spPr/>
      <dgm:t>
        <a:bodyPr/>
        <a:lstStyle/>
        <a:p>
          <a:pPr algn="ctr"/>
          <a:r>
            <a:rPr lang="en-US" sz="1800" dirty="0" smtClean="0"/>
            <a:t>People are motivated into maintaining a state of activity to reduce their zeal for action;  similarly the unmanifest state  maintains the Purusha in an isolated state free of stresses by absorbing  the activity  of the continuous static and kinetic balancing interactions.   </a:t>
          </a:r>
          <a:endParaRPr lang="en-US" sz="1800" dirty="0"/>
        </a:p>
      </dgm:t>
    </dgm:pt>
    <dgm:pt modelId="{DEFC82AF-9A6B-4687-BE08-377DAA57A38C}" type="parTrans" cxnId="{344006FD-970A-4B93-9C41-CA7328136099}">
      <dgm:prSet/>
      <dgm:spPr/>
      <dgm:t>
        <a:bodyPr/>
        <a:lstStyle/>
        <a:p>
          <a:endParaRPr lang="en-US"/>
        </a:p>
      </dgm:t>
    </dgm:pt>
    <dgm:pt modelId="{4950C094-B956-46B7-8D48-9526FA45C81E}" type="sibTrans" cxnId="{344006FD-970A-4B93-9C41-CA7328136099}">
      <dgm:prSet/>
      <dgm:spPr/>
      <dgm:t>
        <a:bodyPr/>
        <a:lstStyle/>
        <a:p>
          <a:endParaRPr lang="en-US"/>
        </a:p>
      </dgm:t>
    </dgm:pt>
    <dgm:pt modelId="{D759616D-B816-4348-81E3-9AF20D9E3A9B}" type="pres">
      <dgm:prSet presAssocID="{D1B99B07-0D98-4CCB-B361-B12E9B8BD4A2}" presName="linear" presStyleCnt="0">
        <dgm:presLayoutVars>
          <dgm:animLvl val="lvl"/>
          <dgm:resizeHandles val="exact"/>
        </dgm:presLayoutVars>
      </dgm:prSet>
      <dgm:spPr/>
      <dgm:t>
        <a:bodyPr/>
        <a:lstStyle/>
        <a:p>
          <a:endParaRPr lang="en-GB"/>
        </a:p>
      </dgm:t>
    </dgm:pt>
    <dgm:pt modelId="{297C3327-747F-4BD7-8DDB-F45CE58B332A}" type="pres">
      <dgm:prSet presAssocID="{303AD7BA-0140-4F60-B5D8-DD08D70C2BC9}" presName="parentText" presStyleLbl="node1" presStyleIdx="0" presStyleCnt="3" custScaleX="94915" custScaleY="86736">
        <dgm:presLayoutVars>
          <dgm:chMax val="0"/>
          <dgm:bulletEnabled val="1"/>
        </dgm:presLayoutVars>
      </dgm:prSet>
      <dgm:spPr/>
      <dgm:t>
        <a:bodyPr/>
        <a:lstStyle/>
        <a:p>
          <a:endParaRPr lang="en-US"/>
        </a:p>
      </dgm:t>
    </dgm:pt>
    <dgm:pt modelId="{4AF9C94E-1D3B-4187-8884-8C33D524ACA3}" type="pres">
      <dgm:prSet presAssocID="{2E08BA06-4D00-431F-A859-DD650CD75119}" presName="spacer" presStyleCnt="0"/>
      <dgm:spPr/>
    </dgm:pt>
    <dgm:pt modelId="{00696A7A-5202-42CC-906C-94786B67388F}" type="pres">
      <dgm:prSet presAssocID="{467BBFE3-5EC5-4913-B653-AA4516132E3D}" presName="parentText" presStyleLbl="node1" presStyleIdx="1" presStyleCnt="3">
        <dgm:presLayoutVars>
          <dgm:chMax val="0"/>
          <dgm:bulletEnabled val="1"/>
        </dgm:presLayoutVars>
      </dgm:prSet>
      <dgm:spPr/>
      <dgm:t>
        <a:bodyPr/>
        <a:lstStyle/>
        <a:p>
          <a:endParaRPr lang="en-US"/>
        </a:p>
      </dgm:t>
    </dgm:pt>
    <dgm:pt modelId="{E55F52E1-E0FB-4C01-90E8-7BAABD3CFA72}" type="pres">
      <dgm:prSet presAssocID="{4950C094-B956-46B7-8D48-9526FA45C81E}" presName="spacer" presStyleCnt="0"/>
      <dgm:spPr/>
    </dgm:pt>
    <dgm:pt modelId="{A83E83CB-CE1D-4765-8F3C-AE9FD4FD4C67}" type="pres">
      <dgm:prSet presAssocID="{A5157F18-D7CF-43F2-8F8C-C24FFD6D3A58}" presName="parentText" presStyleLbl="node1" presStyleIdx="2" presStyleCnt="3" custLinFactNeighborY="85097">
        <dgm:presLayoutVars>
          <dgm:chMax val="0"/>
          <dgm:bulletEnabled val="1"/>
        </dgm:presLayoutVars>
      </dgm:prSet>
      <dgm:spPr/>
      <dgm:t>
        <a:bodyPr/>
        <a:lstStyle/>
        <a:p>
          <a:endParaRPr lang="en-US"/>
        </a:p>
      </dgm:t>
    </dgm:pt>
  </dgm:ptLst>
  <dgm:cxnLst>
    <dgm:cxn modelId="{C3D0902C-1C09-479A-9E0A-BADE2AAFC215}" type="presOf" srcId="{A5157F18-D7CF-43F2-8F8C-C24FFD6D3A58}" destId="{A83E83CB-CE1D-4765-8F3C-AE9FD4FD4C67}" srcOrd="0" destOrd="0" presId="urn:microsoft.com/office/officeart/2005/8/layout/vList2"/>
    <dgm:cxn modelId="{CEED00C4-31A7-4404-8F77-0CE63DB0E052}" srcId="{D1B99B07-0D98-4CCB-B361-B12E9B8BD4A2}" destId="{303AD7BA-0140-4F60-B5D8-DD08D70C2BC9}" srcOrd="0" destOrd="0" parTransId="{4A46073F-89B8-4063-9D88-920D488AC2A6}" sibTransId="{2E08BA06-4D00-431F-A859-DD650CD75119}"/>
    <dgm:cxn modelId="{6350937F-20B9-495F-A988-9A64103D9F83}" type="presOf" srcId="{303AD7BA-0140-4F60-B5D8-DD08D70C2BC9}" destId="{297C3327-747F-4BD7-8DDB-F45CE58B332A}" srcOrd="0" destOrd="0" presId="urn:microsoft.com/office/officeart/2005/8/layout/vList2"/>
    <dgm:cxn modelId="{77B29BF5-50B8-4E7A-A983-A942ECFC9305}" srcId="{D1B99B07-0D98-4CCB-B361-B12E9B8BD4A2}" destId="{A5157F18-D7CF-43F2-8F8C-C24FFD6D3A58}" srcOrd="2" destOrd="0" parTransId="{6C9F91FF-6013-463B-9A03-48AA91A22542}" sibTransId="{4139FA9F-766E-436E-A47E-0B22EAE99C9E}"/>
    <dgm:cxn modelId="{1417A8A0-3134-4640-819E-BB6455CDEF35}" type="presOf" srcId="{D1B99B07-0D98-4CCB-B361-B12E9B8BD4A2}" destId="{D759616D-B816-4348-81E3-9AF20D9E3A9B}" srcOrd="0" destOrd="0" presId="urn:microsoft.com/office/officeart/2005/8/layout/vList2"/>
    <dgm:cxn modelId="{19D10C6B-5F62-487B-953A-8B5411B89C4F}" type="presOf" srcId="{467BBFE3-5EC5-4913-B653-AA4516132E3D}" destId="{00696A7A-5202-42CC-906C-94786B67388F}" srcOrd="0" destOrd="0" presId="urn:microsoft.com/office/officeart/2005/8/layout/vList2"/>
    <dgm:cxn modelId="{344006FD-970A-4B93-9C41-CA7328136099}" srcId="{D1B99B07-0D98-4CCB-B361-B12E9B8BD4A2}" destId="{467BBFE3-5EC5-4913-B653-AA4516132E3D}" srcOrd="1" destOrd="0" parTransId="{DEFC82AF-9A6B-4687-BE08-377DAA57A38C}" sibTransId="{4950C094-B956-46B7-8D48-9526FA45C81E}"/>
    <dgm:cxn modelId="{E226457C-1E5D-41A8-8788-21B510EC21C9}" type="presParOf" srcId="{D759616D-B816-4348-81E3-9AF20D9E3A9B}" destId="{297C3327-747F-4BD7-8DDB-F45CE58B332A}" srcOrd="0" destOrd="0" presId="urn:microsoft.com/office/officeart/2005/8/layout/vList2"/>
    <dgm:cxn modelId="{B972DBF2-6706-4C92-BB2E-BFD33E23BD10}" type="presParOf" srcId="{D759616D-B816-4348-81E3-9AF20D9E3A9B}" destId="{4AF9C94E-1D3B-4187-8884-8C33D524ACA3}" srcOrd="1" destOrd="0" presId="urn:microsoft.com/office/officeart/2005/8/layout/vList2"/>
    <dgm:cxn modelId="{DB5E2B2F-6A8C-4422-A8FD-B6B4655E6532}" type="presParOf" srcId="{D759616D-B816-4348-81E3-9AF20D9E3A9B}" destId="{00696A7A-5202-42CC-906C-94786B67388F}" srcOrd="2" destOrd="0" presId="urn:microsoft.com/office/officeart/2005/8/layout/vList2"/>
    <dgm:cxn modelId="{BD5A5E4F-2580-434E-8F5C-8AEC8DC26A31}" type="presParOf" srcId="{D759616D-B816-4348-81E3-9AF20D9E3A9B}" destId="{E55F52E1-E0FB-4C01-90E8-7BAABD3CFA72}" srcOrd="3" destOrd="0" presId="urn:microsoft.com/office/officeart/2005/8/layout/vList2"/>
    <dgm:cxn modelId="{6B397BF7-84E3-4FBC-9621-5DDA221E2BB1}" type="presParOf" srcId="{D759616D-B816-4348-81E3-9AF20D9E3A9B}" destId="{A83E83CB-CE1D-4765-8F3C-AE9FD4FD4C67}"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D1B99B07-0D98-4CCB-B361-B12E9B8BD4A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A5157F18-D7CF-43F2-8F8C-C24FFD6D3A58}">
      <dgm:prSet custT="1"/>
      <dgm:spPr/>
      <dgm:t>
        <a:bodyPr/>
        <a:lstStyle/>
        <a:p>
          <a:pPr algn="ctr"/>
          <a:r>
            <a:rPr lang="en-US" sz="1400" i="1" dirty="0" smtClean="0"/>
            <a:t>Notes: An allegorical comparison highlights the subtle motivation process of a dancer wanting to go on stage before an audience to attain satisfaction which results in diminishing his desire to perform. Similarly the absorbed internal energy is released by the process of radiating light that immediately reduces its inner potential and attains a state of balance in its interactive state.</a:t>
          </a:r>
          <a:endParaRPr lang="en-US" sz="1400" dirty="0"/>
        </a:p>
      </dgm:t>
    </dgm:pt>
    <dgm:pt modelId="{6C9F91FF-6013-463B-9A03-48AA91A22542}" type="parTrans" cxnId="{77B29BF5-50B8-4E7A-A983-A942ECFC9305}">
      <dgm:prSet/>
      <dgm:spPr/>
      <dgm:t>
        <a:bodyPr/>
        <a:lstStyle/>
        <a:p>
          <a:endParaRPr lang="en-US"/>
        </a:p>
      </dgm:t>
    </dgm:pt>
    <dgm:pt modelId="{4139FA9F-766E-436E-A47E-0B22EAE99C9E}" type="sibTrans" cxnId="{77B29BF5-50B8-4E7A-A983-A942ECFC9305}">
      <dgm:prSet/>
      <dgm:spPr/>
      <dgm:t>
        <a:bodyPr/>
        <a:lstStyle/>
        <a:p>
          <a:endParaRPr lang="en-US"/>
        </a:p>
      </dgm:t>
    </dgm:pt>
    <dgm:pt modelId="{B9818C98-A01B-4BA5-B6F4-2D71ECFF43D7}">
      <dgm:prSet custT="1"/>
      <dgm:spPr/>
      <dgm:t>
        <a:bodyPr/>
        <a:lstStyle/>
        <a:p>
          <a:pPr algn="ctr"/>
          <a:r>
            <a:rPr lang="hi-IN" dirty="0" smtClean="0"/>
            <a:t>रङ्गस्य दर्शयित्वा निवर्तते नर्तकी यथा नृत्यात्  |</a:t>
          </a:r>
          <a:r>
            <a:rPr lang="en-US" dirty="0" smtClean="0"/>
            <a:t>                                                       </a:t>
          </a:r>
          <a:r>
            <a:rPr lang="hi-IN" dirty="0" smtClean="0"/>
            <a:t>पुरुश्र्य तथा आत्मानम् प्रकाश्य विनिवर्तते प्रकृतिः || ५९ ||</a:t>
          </a:r>
          <a:endParaRPr lang="en-US" sz="1800" dirty="0"/>
        </a:p>
      </dgm:t>
    </dgm:pt>
    <dgm:pt modelId="{DC42E171-E133-44D6-AC40-7081558CF321}" type="parTrans" cxnId="{B35EE378-D414-4FFC-9E15-CF31AB2CAF59}">
      <dgm:prSet/>
      <dgm:spPr/>
      <dgm:t>
        <a:bodyPr/>
        <a:lstStyle/>
        <a:p>
          <a:endParaRPr lang="en-US"/>
        </a:p>
      </dgm:t>
    </dgm:pt>
    <dgm:pt modelId="{62AEA8B1-9448-48CE-8633-A3F69F8C406D}" type="sibTrans" cxnId="{B35EE378-D414-4FFC-9E15-CF31AB2CAF59}">
      <dgm:prSet/>
      <dgm:spPr/>
      <dgm:t>
        <a:bodyPr/>
        <a:lstStyle/>
        <a:p>
          <a:endParaRPr lang="en-US"/>
        </a:p>
      </dgm:t>
    </dgm:pt>
    <dgm:pt modelId="{303AD7BA-0140-4F60-B5D8-DD08D70C2BC9}">
      <dgm:prSet custT="1"/>
      <dgm:spPr/>
      <dgm:t>
        <a:bodyPr/>
        <a:lstStyle/>
        <a:p>
          <a:pPr algn="ctr"/>
          <a:r>
            <a:rPr lang="en-US" sz="1800" dirty="0" smtClean="0"/>
            <a:t>Just as the external exhibition of a dancer's performance reduces his urge to continue his perform because it satisfies his desires; similarly the outward spreading of internally created self energy diminishes its potential by radiation and thereby reaches an interactive state of balance in an oscillatory state.</a:t>
          </a:r>
          <a:endParaRPr lang="en-US" sz="1800" dirty="0"/>
        </a:p>
      </dgm:t>
    </dgm:pt>
    <dgm:pt modelId="{4A46073F-89B8-4063-9D88-920D488AC2A6}" type="parTrans" cxnId="{CEED00C4-31A7-4404-8F77-0CE63DB0E052}">
      <dgm:prSet/>
      <dgm:spPr/>
      <dgm:t>
        <a:bodyPr/>
        <a:lstStyle/>
        <a:p>
          <a:endParaRPr lang="en-US"/>
        </a:p>
      </dgm:t>
    </dgm:pt>
    <dgm:pt modelId="{2E08BA06-4D00-431F-A859-DD650CD75119}" type="sibTrans" cxnId="{CEED00C4-31A7-4404-8F77-0CE63DB0E052}">
      <dgm:prSet/>
      <dgm:spPr/>
      <dgm:t>
        <a:bodyPr/>
        <a:lstStyle/>
        <a:p>
          <a:endParaRPr lang="en-US"/>
        </a:p>
      </dgm:t>
    </dgm:pt>
    <dgm:pt modelId="{D759616D-B816-4348-81E3-9AF20D9E3A9B}" type="pres">
      <dgm:prSet presAssocID="{D1B99B07-0D98-4CCB-B361-B12E9B8BD4A2}" presName="linear" presStyleCnt="0">
        <dgm:presLayoutVars>
          <dgm:animLvl val="lvl"/>
          <dgm:resizeHandles val="exact"/>
        </dgm:presLayoutVars>
      </dgm:prSet>
      <dgm:spPr/>
      <dgm:t>
        <a:bodyPr/>
        <a:lstStyle/>
        <a:p>
          <a:endParaRPr lang="en-GB"/>
        </a:p>
      </dgm:t>
    </dgm:pt>
    <dgm:pt modelId="{6A81010E-8E50-4F14-AAF3-54E435B53A31}" type="pres">
      <dgm:prSet presAssocID="{B9818C98-A01B-4BA5-B6F4-2D71ECFF43D7}" presName="parentText" presStyleLbl="node1" presStyleIdx="0" presStyleCnt="3" custScaleX="93103" custScaleY="89243" custLinFactNeighborY="-85096">
        <dgm:presLayoutVars>
          <dgm:chMax val="0"/>
          <dgm:bulletEnabled val="1"/>
        </dgm:presLayoutVars>
      </dgm:prSet>
      <dgm:spPr/>
      <dgm:t>
        <a:bodyPr/>
        <a:lstStyle/>
        <a:p>
          <a:endParaRPr lang="en-US"/>
        </a:p>
      </dgm:t>
    </dgm:pt>
    <dgm:pt modelId="{9FAD63FC-EDAF-4415-B107-5AACDC091D7F}" type="pres">
      <dgm:prSet presAssocID="{62AEA8B1-9448-48CE-8633-A3F69F8C406D}" presName="spacer" presStyleCnt="0"/>
      <dgm:spPr/>
    </dgm:pt>
    <dgm:pt modelId="{297C3327-747F-4BD7-8DDB-F45CE58B332A}" type="pres">
      <dgm:prSet presAssocID="{303AD7BA-0140-4F60-B5D8-DD08D70C2BC9}" presName="parentText" presStyleLbl="node1" presStyleIdx="1" presStyleCnt="3">
        <dgm:presLayoutVars>
          <dgm:chMax val="0"/>
          <dgm:bulletEnabled val="1"/>
        </dgm:presLayoutVars>
      </dgm:prSet>
      <dgm:spPr/>
      <dgm:t>
        <a:bodyPr/>
        <a:lstStyle/>
        <a:p>
          <a:endParaRPr lang="en-US"/>
        </a:p>
      </dgm:t>
    </dgm:pt>
    <dgm:pt modelId="{4AF9C94E-1D3B-4187-8884-8C33D524ACA3}" type="pres">
      <dgm:prSet presAssocID="{2E08BA06-4D00-431F-A859-DD650CD75119}" presName="spacer" presStyleCnt="0"/>
      <dgm:spPr/>
    </dgm:pt>
    <dgm:pt modelId="{A83E83CB-CE1D-4765-8F3C-AE9FD4FD4C67}" type="pres">
      <dgm:prSet presAssocID="{A5157F18-D7CF-43F2-8F8C-C24FFD6D3A58}" presName="parentText" presStyleLbl="node1" presStyleIdx="2" presStyleCnt="3" custLinFactNeighborY="85097">
        <dgm:presLayoutVars>
          <dgm:chMax val="0"/>
          <dgm:bulletEnabled val="1"/>
        </dgm:presLayoutVars>
      </dgm:prSet>
      <dgm:spPr/>
      <dgm:t>
        <a:bodyPr/>
        <a:lstStyle/>
        <a:p>
          <a:endParaRPr lang="en-US"/>
        </a:p>
      </dgm:t>
    </dgm:pt>
  </dgm:ptLst>
  <dgm:cxnLst>
    <dgm:cxn modelId="{CEED00C4-31A7-4404-8F77-0CE63DB0E052}" srcId="{D1B99B07-0D98-4CCB-B361-B12E9B8BD4A2}" destId="{303AD7BA-0140-4F60-B5D8-DD08D70C2BC9}" srcOrd="1" destOrd="0" parTransId="{4A46073F-89B8-4063-9D88-920D488AC2A6}" sibTransId="{2E08BA06-4D00-431F-A859-DD650CD75119}"/>
    <dgm:cxn modelId="{3430EAF9-0A87-4228-B5F3-7D58F151EB3E}" type="presOf" srcId="{A5157F18-D7CF-43F2-8F8C-C24FFD6D3A58}" destId="{A83E83CB-CE1D-4765-8F3C-AE9FD4FD4C67}" srcOrd="0" destOrd="0" presId="urn:microsoft.com/office/officeart/2005/8/layout/vList2"/>
    <dgm:cxn modelId="{77B29BF5-50B8-4E7A-A983-A942ECFC9305}" srcId="{D1B99B07-0D98-4CCB-B361-B12E9B8BD4A2}" destId="{A5157F18-D7CF-43F2-8F8C-C24FFD6D3A58}" srcOrd="2" destOrd="0" parTransId="{6C9F91FF-6013-463B-9A03-48AA91A22542}" sibTransId="{4139FA9F-766E-436E-A47E-0B22EAE99C9E}"/>
    <dgm:cxn modelId="{4DE36AC0-7988-4325-9E08-05661DBD63E6}" type="presOf" srcId="{B9818C98-A01B-4BA5-B6F4-2D71ECFF43D7}" destId="{6A81010E-8E50-4F14-AAF3-54E435B53A31}" srcOrd="0" destOrd="0" presId="urn:microsoft.com/office/officeart/2005/8/layout/vList2"/>
    <dgm:cxn modelId="{C233785E-C360-4097-99D1-F822E7EDBD61}" type="presOf" srcId="{303AD7BA-0140-4F60-B5D8-DD08D70C2BC9}" destId="{297C3327-747F-4BD7-8DDB-F45CE58B332A}" srcOrd="0" destOrd="0" presId="urn:microsoft.com/office/officeart/2005/8/layout/vList2"/>
    <dgm:cxn modelId="{6FDC2189-A2DF-4BE8-B912-9886C58391AA}" type="presOf" srcId="{D1B99B07-0D98-4CCB-B361-B12E9B8BD4A2}" destId="{D759616D-B816-4348-81E3-9AF20D9E3A9B}" srcOrd="0" destOrd="0" presId="urn:microsoft.com/office/officeart/2005/8/layout/vList2"/>
    <dgm:cxn modelId="{B35EE378-D414-4FFC-9E15-CF31AB2CAF59}" srcId="{D1B99B07-0D98-4CCB-B361-B12E9B8BD4A2}" destId="{B9818C98-A01B-4BA5-B6F4-2D71ECFF43D7}" srcOrd="0" destOrd="0" parTransId="{DC42E171-E133-44D6-AC40-7081558CF321}" sibTransId="{62AEA8B1-9448-48CE-8633-A3F69F8C406D}"/>
    <dgm:cxn modelId="{FAC889F7-B147-48EE-8370-EDCCC247FBBE}" type="presParOf" srcId="{D759616D-B816-4348-81E3-9AF20D9E3A9B}" destId="{6A81010E-8E50-4F14-AAF3-54E435B53A31}" srcOrd="0" destOrd="0" presId="urn:microsoft.com/office/officeart/2005/8/layout/vList2"/>
    <dgm:cxn modelId="{1ECAB60C-A411-48ED-8187-28A48D6E0704}" type="presParOf" srcId="{D759616D-B816-4348-81E3-9AF20D9E3A9B}" destId="{9FAD63FC-EDAF-4415-B107-5AACDC091D7F}" srcOrd="1" destOrd="0" presId="urn:microsoft.com/office/officeart/2005/8/layout/vList2"/>
    <dgm:cxn modelId="{A27E68F2-890A-4312-8092-8EAD7B83DE8F}" type="presParOf" srcId="{D759616D-B816-4348-81E3-9AF20D9E3A9B}" destId="{297C3327-747F-4BD7-8DDB-F45CE58B332A}" srcOrd="2" destOrd="0" presId="urn:microsoft.com/office/officeart/2005/8/layout/vList2"/>
    <dgm:cxn modelId="{9B81AB8F-2A15-4A86-99D8-B14656BDD4AF}" type="presParOf" srcId="{D759616D-B816-4348-81E3-9AF20D9E3A9B}" destId="{4AF9C94E-1D3B-4187-8884-8C33D524ACA3}" srcOrd="3" destOrd="0" presId="urn:microsoft.com/office/officeart/2005/8/layout/vList2"/>
    <dgm:cxn modelId="{200C168E-F91F-46CA-839E-CA5DE957BF44}" type="presParOf" srcId="{D759616D-B816-4348-81E3-9AF20D9E3A9B}" destId="{A83E83CB-CE1D-4765-8F3C-AE9FD4FD4C67}"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D1B99B07-0D98-4CCB-B361-B12E9B8BD4A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B9818C98-A01B-4BA5-B6F4-2D71ECFF43D7}">
      <dgm:prSet custT="1"/>
      <dgm:spPr/>
      <dgm:t>
        <a:bodyPr/>
        <a:lstStyle/>
        <a:p>
          <a:pPr algn="ctr"/>
          <a:r>
            <a:rPr lang="hi-IN" dirty="0" smtClean="0"/>
            <a:t>नाना विधिर् उपायैर् उपकारिणि  अनुपकारिणः पुंसः   |</a:t>
          </a:r>
          <a:r>
            <a:rPr lang="en-US" dirty="0" smtClean="0"/>
            <a:t>                                           </a:t>
          </a:r>
          <a:r>
            <a:rPr lang="hi-IN" dirty="0" smtClean="0"/>
            <a:t>गुणवत्य अगुणस्य सतस्त्  अस्य  अर्थं अपार्थकं चरति || ६० ||</a:t>
          </a:r>
          <a:endParaRPr lang="en-US" sz="1800" dirty="0"/>
        </a:p>
      </dgm:t>
    </dgm:pt>
    <dgm:pt modelId="{DC42E171-E133-44D6-AC40-7081558CF321}" type="parTrans" cxnId="{B35EE378-D414-4FFC-9E15-CF31AB2CAF59}">
      <dgm:prSet/>
      <dgm:spPr/>
      <dgm:t>
        <a:bodyPr/>
        <a:lstStyle/>
        <a:p>
          <a:endParaRPr lang="en-US"/>
        </a:p>
      </dgm:t>
    </dgm:pt>
    <dgm:pt modelId="{62AEA8B1-9448-48CE-8633-A3F69F8C406D}" type="sibTrans" cxnId="{B35EE378-D414-4FFC-9E15-CF31AB2CAF59}">
      <dgm:prSet/>
      <dgm:spPr/>
      <dgm:t>
        <a:bodyPr/>
        <a:lstStyle/>
        <a:p>
          <a:endParaRPr lang="en-US"/>
        </a:p>
      </dgm:t>
    </dgm:pt>
    <dgm:pt modelId="{8C572775-5F3B-460F-9936-63191B8B4A69}">
      <dgm:prSet custT="1"/>
      <dgm:spPr/>
      <dgm:t>
        <a:bodyPr/>
        <a:lstStyle/>
        <a:p>
          <a:pPr algn="ctr"/>
          <a:r>
            <a:rPr lang="en-US" sz="1800" i="1" dirty="0" smtClean="0"/>
            <a:t>Notes: The gamut of complementary states that act for and against are listed out to show that it is a part of Guna interactive principle that maintains the interactive state perpetually.</a:t>
          </a:r>
          <a:endParaRPr lang="en-US" sz="1800" dirty="0"/>
        </a:p>
      </dgm:t>
    </dgm:pt>
    <dgm:pt modelId="{CEF48F98-B770-43F5-9E12-D14FCEE3E250}" type="parTrans" cxnId="{BE2792BA-0FE3-4AFA-AEE8-9DADDAD7AC60}">
      <dgm:prSet/>
      <dgm:spPr/>
    </dgm:pt>
    <dgm:pt modelId="{0D23AF2A-3680-4E33-8235-E19E29BB898E}" type="sibTrans" cxnId="{BE2792BA-0FE3-4AFA-AEE8-9DADDAD7AC60}">
      <dgm:prSet/>
      <dgm:spPr/>
    </dgm:pt>
    <dgm:pt modelId="{62FF63EC-A178-4CA1-BE5C-CCC9940DAAD1}">
      <dgm:prSet custT="1"/>
      <dgm:spPr/>
      <dgm:t>
        <a:bodyPr/>
        <a:lstStyle/>
        <a:p>
          <a:pPr algn="ctr"/>
          <a:r>
            <a:rPr lang="en-US" sz="1800" dirty="0" smtClean="0"/>
            <a:t>Various factors, controllable, corrective, supportive, non supportive nuclear state along with the interactive Guna qualities and its opposite coherent superposed states of dynamic and non dynamic-potential and lack of potential maintains the oscillatory activity.</a:t>
          </a:r>
          <a:endParaRPr lang="en-US" sz="1800" dirty="0"/>
        </a:p>
      </dgm:t>
    </dgm:pt>
    <dgm:pt modelId="{BF631E54-F2EC-4A1E-9FA8-C1C5FAB427F7}" type="parTrans" cxnId="{2F56DDCC-9915-4FB9-94CC-C4343EBB5E5E}">
      <dgm:prSet/>
      <dgm:spPr/>
    </dgm:pt>
    <dgm:pt modelId="{637ED329-2B99-4C5C-A095-12299C8D09B3}" type="sibTrans" cxnId="{2F56DDCC-9915-4FB9-94CC-C4343EBB5E5E}">
      <dgm:prSet/>
      <dgm:spPr/>
    </dgm:pt>
    <dgm:pt modelId="{D759616D-B816-4348-81E3-9AF20D9E3A9B}" type="pres">
      <dgm:prSet presAssocID="{D1B99B07-0D98-4CCB-B361-B12E9B8BD4A2}" presName="linear" presStyleCnt="0">
        <dgm:presLayoutVars>
          <dgm:animLvl val="lvl"/>
          <dgm:resizeHandles val="exact"/>
        </dgm:presLayoutVars>
      </dgm:prSet>
      <dgm:spPr/>
      <dgm:t>
        <a:bodyPr/>
        <a:lstStyle/>
        <a:p>
          <a:endParaRPr lang="en-GB"/>
        </a:p>
      </dgm:t>
    </dgm:pt>
    <dgm:pt modelId="{6A81010E-8E50-4F14-AAF3-54E435B53A31}" type="pres">
      <dgm:prSet presAssocID="{B9818C98-A01B-4BA5-B6F4-2D71ECFF43D7}" presName="parentText" presStyleLbl="node1" presStyleIdx="0" presStyleCnt="3" custScaleX="93103" custScaleY="89243" custLinFactNeighborY="-85096">
        <dgm:presLayoutVars>
          <dgm:chMax val="0"/>
          <dgm:bulletEnabled val="1"/>
        </dgm:presLayoutVars>
      </dgm:prSet>
      <dgm:spPr/>
      <dgm:t>
        <a:bodyPr/>
        <a:lstStyle/>
        <a:p>
          <a:endParaRPr lang="en-US"/>
        </a:p>
      </dgm:t>
    </dgm:pt>
    <dgm:pt modelId="{9FAD63FC-EDAF-4415-B107-5AACDC091D7F}" type="pres">
      <dgm:prSet presAssocID="{62AEA8B1-9448-48CE-8633-A3F69F8C406D}" presName="spacer" presStyleCnt="0"/>
      <dgm:spPr/>
    </dgm:pt>
    <dgm:pt modelId="{6E6B4A50-B216-460E-920D-36286714036D}" type="pres">
      <dgm:prSet presAssocID="{62FF63EC-A178-4CA1-BE5C-CCC9940DAAD1}" presName="parentText" presStyleLbl="node1" presStyleIdx="1" presStyleCnt="3">
        <dgm:presLayoutVars>
          <dgm:chMax val="0"/>
          <dgm:bulletEnabled val="1"/>
        </dgm:presLayoutVars>
      </dgm:prSet>
      <dgm:spPr/>
      <dgm:t>
        <a:bodyPr/>
        <a:lstStyle/>
        <a:p>
          <a:endParaRPr lang="en-US"/>
        </a:p>
      </dgm:t>
    </dgm:pt>
    <dgm:pt modelId="{974DBBD0-7EF7-47A6-9598-43AB7D5AAC42}" type="pres">
      <dgm:prSet presAssocID="{637ED329-2B99-4C5C-A095-12299C8D09B3}" presName="spacer" presStyleCnt="0"/>
      <dgm:spPr/>
    </dgm:pt>
    <dgm:pt modelId="{9B392CE0-AB93-454F-B496-A9A071217D61}" type="pres">
      <dgm:prSet presAssocID="{8C572775-5F3B-460F-9936-63191B8B4A69}" presName="parentText" presStyleLbl="node1" presStyleIdx="2" presStyleCnt="3">
        <dgm:presLayoutVars>
          <dgm:chMax val="0"/>
          <dgm:bulletEnabled val="1"/>
        </dgm:presLayoutVars>
      </dgm:prSet>
      <dgm:spPr/>
      <dgm:t>
        <a:bodyPr/>
        <a:lstStyle/>
        <a:p>
          <a:endParaRPr lang="en-US"/>
        </a:p>
      </dgm:t>
    </dgm:pt>
  </dgm:ptLst>
  <dgm:cxnLst>
    <dgm:cxn modelId="{03730D70-779C-44A2-BD36-F8E297C3BC65}" type="presOf" srcId="{8C572775-5F3B-460F-9936-63191B8B4A69}" destId="{9B392CE0-AB93-454F-B496-A9A071217D61}" srcOrd="0" destOrd="0" presId="urn:microsoft.com/office/officeart/2005/8/layout/vList2"/>
    <dgm:cxn modelId="{8ED03225-F25D-4CA1-A4A9-618A20D6C603}" type="presOf" srcId="{B9818C98-A01B-4BA5-B6F4-2D71ECFF43D7}" destId="{6A81010E-8E50-4F14-AAF3-54E435B53A31}" srcOrd="0" destOrd="0" presId="urn:microsoft.com/office/officeart/2005/8/layout/vList2"/>
    <dgm:cxn modelId="{8B382DD6-7BF6-4F08-9222-054424AC437A}" type="presOf" srcId="{62FF63EC-A178-4CA1-BE5C-CCC9940DAAD1}" destId="{6E6B4A50-B216-460E-920D-36286714036D}" srcOrd="0" destOrd="0" presId="urn:microsoft.com/office/officeart/2005/8/layout/vList2"/>
    <dgm:cxn modelId="{BE2792BA-0FE3-4AFA-AEE8-9DADDAD7AC60}" srcId="{D1B99B07-0D98-4CCB-B361-B12E9B8BD4A2}" destId="{8C572775-5F3B-460F-9936-63191B8B4A69}" srcOrd="2" destOrd="0" parTransId="{CEF48F98-B770-43F5-9E12-D14FCEE3E250}" sibTransId="{0D23AF2A-3680-4E33-8235-E19E29BB898E}"/>
    <dgm:cxn modelId="{2F56DDCC-9915-4FB9-94CC-C4343EBB5E5E}" srcId="{D1B99B07-0D98-4CCB-B361-B12E9B8BD4A2}" destId="{62FF63EC-A178-4CA1-BE5C-CCC9940DAAD1}" srcOrd="1" destOrd="0" parTransId="{BF631E54-F2EC-4A1E-9FA8-C1C5FAB427F7}" sibTransId="{637ED329-2B99-4C5C-A095-12299C8D09B3}"/>
    <dgm:cxn modelId="{A2461CC1-6E88-487E-8B5B-9418EBAD688F}" type="presOf" srcId="{D1B99B07-0D98-4CCB-B361-B12E9B8BD4A2}" destId="{D759616D-B816-4348-81E3-9AF20D9E3A9B}" srcOrd="0" destOrd="0" presId="urn:microsoft.com/office/officeart/2005/8/layout/vList2"/>
    <dgm:cxn modelId="{B35EE378-D414-4FFC-9E15-CF31AB2CAF59}" srcId="{D1B99B07-0D98-4CCB-B361-B12E9B8BD4A2}" destId="{B9818C98-A01B-4BA5-B6F4-2D71ECFF43D7}" srcOrd="0" destOrd="0" parTransId="{DC42E171-E133-44D6-AC40-7081558CF321}" sibTransId="{62AEA8B1-9448-48CE-8633-A3F69F8C406D}"/>
    <dgm:cxn modelId="{C90FDF47-D91B-4C4E-A2EC-39BE939714A0}" type="presParOf" srcId="{D759616D-B816-4348-81E3-9AF20D9E3A9B}" destId="{6A81010E-8E50-4F14-AAF3-54E435B53A31}" srcOrd="0" destOrd="0" presId="urn:microsoft.com/office/officeart/2005/8/layout/vList2"/>
    <dgm:cxn modelId="{6D349B23-D10F-4BB1-987E-0F030803DDA8}" type="presParOf" srcId="{D759616D-B816-4348-81E3-9AF20D9E3A9B}" destId="{9FAD63FC-EDAF-4415-B107-5AACDC091D7F}" srcOrd="1" destOrd="0" presId="urn:microsoft.com/office/officeart/2005/8/layout/vList2"/>
    <dgm:cxn modelId="{79B738D8-5C66-4198-9311-DE3A2D32A934}" type="presParOf" srcId="{D759616D-B816-4348-81E3-9AF20D9E3A9B}" destId="{6E6B4A50-B216-460E-920D-36286714036D}" srcOrd="2" destOrd="0" presId="urn:microsoft.com/office/officeart/2005/8/layout/vList2"/>
    <dgm:cxn modelId="{59AB092C-6702-4BEE-B9C9-B8E59A8399FE}" type="presParOf" srcId="{D759616D-B816-4348-81E3-9AF20D9E3A9B}" destId="{974DBBD0-7EF7-47A6-9598-43AB7D5AAC42}" srcOrd="3" destOrd="0" presId="urn:microsoft.com/office/officeart/2005/8/layout/vList2"/>
    <dgm:cxn modelId="{D95FD5DE-11D3-4350-BC98-71DD631B2D36}" type="presParOf" srcId="{D759616D-B816-4348-81E3-9AF20D9E3A9B}" destId="{9B392CE0-AB93-454F-B496-A9A071217D61}"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D1B99B07-0D98-4CCB-B361-B12E9B8BD4A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A5157F18-D7CF-43F2-8F8C-C24FFD6D3A58}">
      <dgm:prSet custT="1"/>
      <dgm:spPr/>
      <dgm:t>
        <a:bodyPr/>
        <a:lstStyle/>
        <a:p>
          <a:pPr algn="ctr"/>
          <a:r>
            <a:rPr lang="en-US" sz="1400" i="1" dirty="0" smtClean="0"/>
            <a:t>Note: Cardinal theorem that defines how and why the balanced potential at the nuclear interface is not ever detectable. The angular moments of the interactions that merge at the boundary decrease the counts and thereby increase the reaction response time. As the merged count density increases the ever increasing response time is hidden by the external activity such that the nuclear boundary becomes undetectable. This is reason the nuclear region is defined as a dark and dense state unobservable from the outer boundary yet provides the potential as a ground state of the lowest count to allow higher count interactions to get absorbed. </a:t>
          </a:r>
          <a:endParaRPr lang="en-US" sz="1400" dirty="0"/>
        </a:p>
      </dgm:t>
    </dgm:pt>
    <dgm:pt modelId="{6C9F91FF-6013-463B-9A03-48AA91A22542}" type="parTrans" cxnId="{77B29BF5-50B8-4E7A-A983-A942ECFC9305}">
      <dgm:prSet/>
      <dgm:spPr/>
      <dgm:t>
        <a:bodyPr/>
        <a:lstStyle/>
        <a:p>
          <a:endParaRPr lang="en-US"/>
        </a:p>
      </dgm:t>
    </dgm:pt>
    <dgm:pt modelId="{4139FA9F-766E-436E-A47E-0B22EAE99C9E}" type="sibTrans" cxnId="{77B29BF5-50B8-4E7A-A983-A942ECFC9305}">
      <dgm:prSet/>
      <dgm:spPr/>
      <dgm:t>
        <a:bodyPr/>
        <a:lstStyle/>
        <a:p>
          <a:endParaRPr lang="en-US"/>
        </a:p>
      </dgm:t>
    </dgm:pt>
    <dgm:pt modelId="{B9818C98-A01B-4BA5-B6F4-2D71ECFF43D7}">
      <dgm:prSet custT="1"/>
      <dgm:spPr/>
      <dgm:t>
        <a:bodyPr/>
        <a:lstStyle/>
        <a:p>
          <a:pPr algn="ctr"/>
          <a:r>
            <a:rPr lang="hi-IN" sz="1800" dirty="0" smtClean="0"/>
            <a:t>प्रकृतेः सुकुमार् अत् अरं न किञ्चित्  अस्तीति             |</a:t>
          </a:r>
          <a:r>
            <a:rPr lang="en-US" sz="1800" dirty="0" smtClean="0"/>
            <a:t>                                           </a:t>
          </a:r>
          <a:r>
            <a:rPr lang="hi-IN" dirty="0" smtClean="0"/>
            <a:t>मे मति्ः भवति या दृष्टा अस्मीति पुनर्न दर्शनम्  उपैति पुरुषस्य || ६१ ||</a:t>
          </a:r>
          <a:endParaRPr lang="en-US" sz="1800" dirty="0"/>
        </a:p>
      </dgm:t>
    </dgm:pt>
    <dgm:pt modelId="{DC42E171-E133-44D6-AC40-7081558CF321}" type="parTrans" cxnId="{B35EE378-D414-4FFC-9E15-CF31AB2CAF59}">
      <dgm:prSet/>
      <dgm:spPr/>
      <dgm:t>
        <a:bodyPr/>
        <a:lstStyle/>
        <a:p>
          <a:endParaRPr lang="en-US"/>
        </a:p>
      </dgm:t>
    </dgm:pt>
    <dgm:pt modelId="{62AEA8B1-9448-48CE-8633-A3F69F8C406D}" type="sibTrans" cxnId="{B35EE378-D414-4FFC-9E15-CF31AB2CAF59}">
      <dgm:prSet/>
      <dgm:spPr/>
      <dgm:t>
        <a:bodyPr/>
        <a:lstStyle/>
        <a:p>
          <a:endParaRPr lang="en-US"/>
        </a:p>
      </dgm:t>
    </dgm:pt>
    <dgm:pt modelId="{4626D8A4-39AD-4D20-AB7A-B33AF15D0E7C}">
      <dgm:prSet custT="1"/>
      <dgm:spPr/>
      <dgm:t>
        <a:bodyPr/>
        <a:lstStyle/>
        <a:p>
          <a:pPr algn="ctr"/>
          <a:r>
            <a:rPr lang="en-US" sz="1800" dirty="0" smtClean="0"/>
            <a:t>At the nuclear boundary the oscillatory displacement reduces to a minute angular oscillatory movement such that its very existence seems doubtful. The consequent reduction in the interactive self potential does not ever allow it to radiate detectable information again on the state of interaction of the nuclear region.</a:t>
          </a:r>
          <a:endParaRPr lang="en-US" sz="1800" dirty="0"/>
        </a:p>
      </dgm:t>
    </dgm:pt>
    <dgm:pt modelId="{248B37DB-4B9E-429B-917F-89F645C19A6C}" type="parTrans" cxnId="{ED53BCD6-4127-4B49-8A13-1513C7C68EA1}">
      <dgm:prSet/>
      <dgm:spPr/>
    </dgm:pt>
    <dgm:pt modelId="{9CC49F4F-3920-4E58-AB3D-C63495F6B308}" type="sibTrans" cxnId="{ED53BCD6-4127-4B49-8A13-1513C7C68EA1}">
      <dgm:prSet/>
      <dgm:spPr/>
    </dgm:pt>
    <dgm:pt modelId="{D759616D-B816-4348-81E3-9AF20D9E3A9B}" type="pres">
      <dgm:prSet presAssocID="{D1B99B07-0D98-4CCB-B361-B12E9B8BD4A2}" presName="linear" presStyleCnt="0">
        <dgm:presLayoutVars>
          <dgm:animLvl val="lvl"/>
          <dgm:resizeHandles val="exact"/>
        </dgm:presLayoutVars>
      </dgm:prSet>
      <dgm:spPr/>
      <dgm:t>
        <a:bodyPr/>
        <a:lstStyle/>
        <a:p>
          <a:endParaRPr lang="en-GB"/>
        </a:p>
      </dgm:t>
    </dgm:pt>
    <dgm:pt modelId="{6A81010E-8E50-4F14-AAF3-54E435B53A31}" type="pres">
      <dgm:prSet presAssocID="{B9818C98-A01B-4BA5-B6F4-2D71ECFF43D7}" presName="parentText" presStyleLbl="node1" presStyleIdx="0" presStyleCnt="3" custScaleX="96552" custScaleY="87870" custLinFactNeighborY="-85096">
        <dgm:presLayoutVars>
          <dgm:chMax val="0"/>
          <dgm:bulletEnabled val="1"/>
        </dgm:presLayoutVars>
      </dgm:prSet>
      <dgm:spPr/>
      <dgm:t>
        <a:bodyPr/>
        <a:lstStyle/>
        <a:p>
          <a:endParaRPr lang="en-US"/>
        </a:p>
      </dgm:t>
    </dgm:pt>
    <dgm:pt modelId="{9FAD63FC-EDAF-4415-B107-5AACDC091D7F}" type="pres">
      <dgm:prSet presAssocID="{62AEA8B1-9448-48CE-8633-A3F69F8C406D}" presName="spacer" presStyleCnt="0"/>
      <dgm:spPr/>
    </dgm:pt>
    <dgm:pt modelId="{4B7C9C39-DD46-48F3-B3B8-100F4B9D70F7}" type="pres">
      <dgm:prSet presAssocID="{4626D8A4-39AD-4D20-AB7A-B33AF15D0E7C}" presName="parentText" presStyleLbl="node1" presStyleIdx="1" presStyleCnt="3">
        <dgm:presLayoutVars>
          <dgm:chMax val="0"/>
          <dgm:bulletEnabled val="1"/>
        </dgm:presLayoutVars>
      </dgm:prSet>
      <dgm:spPr/>
      <dgm:t>
        <a:bodyPr/>
        <a:lstStyle/>
        <a:p>
          <a:endParaRPr lang="en-US"/>
        </a:p>
      </dgm:t>
    </dgm:pt>
    <dgm:pt modelId="{E9CC74D5-AF55-4B0F-820C-C8E181BD7475}" type="pres">
      <dgm:prSet presAssocID="{9CC49F4F-3920-4E58-AB3D-C63495F6B308}" presName="spacer" presStyleCnt="0"/>
      <dgm:spPr/>
    </dgm:pt>
    <dgm:pt modelId="{A83E83CB-CE1D-4765-8F3C-AE9FD4FD4C67}" type="pres">
      <dgm:prSet presAssocID="{A5157F18-D7CF-43F2-8F8C-C24FFD6D3A58}" presName="parentText" presStyleLbl="node1" presStyleIdx="2" presStyleCnt="3" custLinFactNeighborY="85097">
        <dgm:presLayoutVars>
          <dgm:chMax val="0"/>
          <dgm:bulletEnabled val="1"/>
        </dgm:presLayoutVars>
      </dgm:prSet>
      <dgm:spPr/>
      <dgm:t>
        <a:bodyPr/>
        <a:lstStyle/>
        <a:p>
          <a:endParaRPr lang="en-US"/>
        </a:p>
      </dgm:t>
    </dgm:pt>
  </dgm:ptLst>
  <dgm:cxnLst>
    <dgm:cxn modelId="{77B29BF5-50B8-4E7A-A983-A942ECFC9305}" srcId="{D1B99B07-0D98-4CCB-B361-B12E9B8BD4A2}" destId="{A5157F18-D7CF-43F2-8F8C-C24FFD6D3A58}" srcOrd="2" destOrd="0" parTransId="{6C9F91FF-6013-463B-9A03-48AA91A22542}" sibTransId="{4139FA9F-766E-436E-A47E-0B22EAE99C9E}"/>
    <dgm:cxn modelId="{21DB1A38-25FD-4BD5-94C8-88BF4A563C9F}" type="presOf" srcId="{A5157F18-D7CF-43F2-8F8C-C24FFD6D3A58}" destId="{A83E83CB-CE1D-4765-8F3C-AE9FD4FD4C67}" srcOrd="0" destOrd="0" presId="urn:microsoft.com/office/officeart/2005/8/layout/vList2"/>
    <dgm:cxn modelId="{5E61CD94-AA2B-48C3-A57A-793ADB7910A2}" type="presOf" srcId="{B9818C98-A01B-4BA5-B6F4-2D71ECFF43D7}" destId="{6A81010E-8E50-4F14-AAF3-54E435B53A31}" srcOrd="0" destOrd="0" presId="urn:microsoft.com/office/officeart/2005/8/layout/vList2"/>
    <dgm:cxn modelId="{ED53BCD6-4127-4B49-8A13-1513C7C68EA1}" srcId="{D1B99B07-0D98-4CCB-B361-B12E9B8BD4A2}" destId="{4626D8A4-39AD-4D20-AB7A-B33AF15D0E7C}" srcOrd="1" destOrd="0" parTransId="{248B37DB-4B9E-429B-917F-89F645C19A6C}" sibTransId="{9CC49F4F-3920-4E58-AB3D-C63495F6B308}"/>
    <dgm:cxn modelId="{D1D5C646-2130-4E13-8FB9-5EF41E3BE07A}" type="presOf" srcId="{4626D8A4-39AD-4D20-AB7A-B33AF15D0E7C}" destId="{4B7C9C39-DD46-48F3-B3B8-100F4B9D70F7}" srcOrd="0" destOrd="0" presId="urn:microsoft.com/office/officeart/2005/8/layout/vList2"/>
    <dgm:cxn modelId="{B35EE378-D414-4FFC-9E15-CF31AB2CAF59}" srcId="{D1B99B07-0D98-4CCB-B361-B12E9B8BD4A2}" destId="{B9818C98-A01B-4BA5-B6F4-2D71ECFF43D7}" srcOrd="0" destOrd="0" parTransId="{DC42E171-E133-44D6-AC40-7081558CF321}" sibTransId="{62AEA8B1-9448-48CE-8633-A3F69F8C406D}"/>
    <dgm:cxn modelId="{9F4C485E-C1BD-486A-98AF-031FF3B757AD}" type="presOf" srcId="{D1B99B07-0D98-4CCB-B361-B12E9B8BD4A2}" destId="{D759616D-B816-4348-81E3-9AF20D9E3A9B}" srcOrd="0" destOrd="0" presId="urn:microsoft.com/office/officeart/2005/8/layout/vList2"/>
    <dgm:cxn modelId="{1F50B0AB-B080-4182-8D69-73541DC5F762}" type="presParOf" srcId="{D759616D-B816-4348-81E3-9AF20D9E3A9B}" destId="{6A81010E-8E50-4F14-AAF3-54E435B53A31}" srcOrd="0" destOrd="0" presId="urn:microsoft.com/office/officeart/2005/8/layout/vList2"/>
    <dgm:cxn modelId="{36256677-4C8B-4396-8B22-3A9131A202BA}" type="presParOf" srcId="{D759616D-B816-4348-81E3-9AF20D9E3A9B}" destId="{9FAD63FC-EDAF-4415-B107-5AACDC091D7F}" srcOrd="1" destOrd="0" presId="urn:microsoft.com/office/officeart/2005/8/layout/vList2"/>
    <dgm:cxn modelId="{F57DA9D1-32E1-4BD5-AA6D-92F290B6B9D5}" type="presParOf" srcId="{D759616D-B816-4348-81E3-9AF20D9E3A9B}" destId="{4B7C9C39-DD46-48F3-B3B8-100F4B9D70F7}" srcOrd="2" destOrd="0" presId="urn:microsoft.com/office/officeart/2005/8/layout/vList2"/>
    <dgm:cxn modelId="{539444F3-30C6-49EE-86CC-64485B19FEF9}" type="presParOf" srcId="{D759616D-B816-4348-81E3-9AF20D9E3A9B}" destId="{E9CC74D5-AF55-4B0F-820C-C8E181BD7475}" srcOrd="3" destOrd="0" presId="urn:microsoft.com/office/officeart/2005/8/layout/vList2"/>
    <dgm:cxn modelId="{E4FD438F-B8B2-405C-9956-BFE169C38095}" type="presParOf" srcId="{D759616D-B816-4348-81E3-9AF20D9E3A9B}" destId="{A83E83CB-CE1D-4765-8F3C-AE9FD4FD4C67}"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D1B99B07-0D98-4CCB-B361-B12E9B8BD4A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A5157F18-D7CF-43F2-8F8C-C24FFD6D3A58}">
      <dgm:prSet custT="1"/>
      <dgm:spPr/>
      <dgm:t>
        <a:bodyPr/>
        <a:lstStyle/>
        <a:p>
          <a:pPr algn="ctr"/>
          <a:r>
            <a:rPr lang="en-US" sz="1400" i="1" dirty="0" smtClean="0"/>
            <a:t>Notes: An extraordinary theorem that defines the concept of a holographic state of all manifest phenomena for that is the only method by which the observable state in which a substratum of space could exist. It focuses on the important point that interactions in any medium would create stresses in three modes and only these could or would transmigrate in many forms to create the observable and unobservable phenomena that is characterized as a hologram. Unfortunately this vital principle that sustains the universe does not form the foundation of Physics and Cosmology.</a:t>
          </a:r>
          <a:endParaRPr lang="en-US" sz="1400" dirty="0"/>
        </a:p>
      </dgm:t>
    </dgm:pt>
    <dgm:pt modelId="{6C9F91FF-6013-463B-9A03-48AA91A22542}" type="parTrans" cxnId="{77B29BF5-50B8-4E7A-A983-A942ECFC9305}">
      <dgm:prSet/>
      <dgm:spPr/>
      <dgm:t>
        <a:bodyPr/>
        <a:lstStyle/>
        <a:p>
          <a:endParaRPr lang="en-US"/>
        </a:p>
      </dgm:t>
    </dgm:pt>
    <dgm:pt modelId="{4139FA9F-766E-436E-A47E-0B22EAE99C9E}" type="sibTrans" cxnId="{77B29BF5-50B8-4E7A-A983-A942ECFC9305}">
      <dgm:prSet/>
      <dgm:spPr/>
      <dgm:t>
        <a:bodyPr/>
        <a:lstStyle/>
        <a:p>
          <a:endParaRPr lang="en-US"/>
        </a:p>
      </dgm:t>
    </dgm:pt>
    <dgm:pt modelId="{B9818C98-A01B-4BA5-B6F4-2D71ECFF43D7}">
      <dgm:prSet custT="1"/>
      <dgm:spPr/>
      <dgm:t>
        <a:bodyPr/>
        <a:lstStyle/>
        <a:p>
          <a:pPr algn="ctr"/>
          <a:r>
            <a:rPr lang="hi-IN" dirty="0" smtClean="0"/>
            <a:t>तस्मान्  नबध्यते नापि मुच्यते नापि संसरति कश्चित् |</a:t>
          </a:r>
          <a:r>
            <a:rPr lang="en-US" dirty="0" smtClean="0"/>
            <a:t>                                          </a:t>
          </a:r>
          <a:r>
            <a:rPr lang="hi-IN" dirty="0" smtClean="0"/>
            <a:t>संसरति बध्यते मुच्यते च नानाश्रया प्रकृतिः          || ६२ ||</a:t>
          </a:r>
          <a:endParaRPr lang="en-US" sz="1800" dirty="0"/>
        </a:p>
      </dgm:t>
    </dgm:pt>
    <dgm:pt modelId="{DC42E171-E133-44D6-AC40-7081558CF321}" type="parTrans" cxnId="{B35EE378-D414-4FFC-9E15-CF31AB2CAF59}">
      <dgm:prSet/>
      <dgm:spPr/>
      <dgm:t>
        <a:bodyPr/>
        <a:lstStyle/>
        <a:p>
          <a:endParaRPr lang="en-US"/>
        </a:p>
      </dgm:t>
    </dgm:pt>
    <dgm:pt modelId="{62AEA8B1-9448-48CE-8633-A3F69F8C406D}" type="sibTrans" cxnId="{B35EE378-D414-4FFC-9E15-CF31AB2CAF59}">
      <dgm:prSet/>
      <dgm:spPr/>
      <dgm:t>
        <a:bodyPr/>
        <a:lstStyle/>
        <a:p>
          <a:endParaRPr lang="en-US"/>
        </a:p>
      </dgm:t>
    </dgm:pt>
    <dgm:pt modelId="{303AD7BA-0140-4F60-B5D8-DD08D70C2BC9}">
      <dgm:prSet custT="1"/>
      <dgm:spPr/>
      <dgm:t>
        <a:bodyPr/>
        <a:lstStyle/>
        <a:p>
          <a:pPr algn="ctr"/>
          <a:r>
            <a:rPr lang="en-US" sz="1800" dirty="0" smtClean="0"/>
            <a:t>Therefore nothing is bound, released or transmigrates.  Only the oscillatory wave forms of interactions is merged, bound or superposed by synchronization into a coherent state, released by de-</a:t>
          </a:r>
          <a:r>
            <a:rPr lang="en-US" sz="1800" dirty="0" err="1" smtClean="0"/>
            <a:t>synchronisation</a:t>
          </a:r>
          <a:r>
            <a:rPr lang="en-US" sz="1800" dirty="0" smtClean="0"/>
            <a:t> and transferred by transmigration due to self similar displacements and this never decaying, dynamic interactive state continues perpetually.</a:t>
          </a:r>
          <a:endParaRPr lang="en-US" sz="1800" dirty="0"/>
        </a:p>
      </dgm:t>
    </dgm:pt>
    <dgm:pt modelId="{4A46073F-89B8-4063-9D88-920D488AC2A6}" type="parTrans" cxnId="{CEED00C4-31A7-4404-8F77-0CE63DB0E052}">
      <dgm:prSet/>
      <dgm:spPr/>
      <dgm:t>
        <a:bodyPr/>
        <a:lstStyle/>
        <a:p>
          <a:endParaRPr lang="en-US"/>
        </a:p>
      </dgm:t>
    </dgm:pt>
    <dgm:pt modelId="{2E08BA06-4D00-431F-A859-DD650CD75119}" type="sibTrans" cxnId="{CEED00C4-31A7-4404-8F77-0CE63DB0E052}">
      <dgm:prSet/>
      <dgm:spPr/>
      <dgm:t>
        <a:bodyPr/>
        <a:lstStyle/>
        <a:p>
          <a:endParaRPr lang="en-US"/>
        </a:p>
      </dgm:t>
    </dgm:pt>
    <dgm:pt modelId="{D759616D-B816-4348-81E3-9AF20D9E3A9B}" type="pres">
      <dgm:prSet presAssocID="{D1B99B07-0D98-4CCB-B361-B12E9B8BD4A2}" presName="linear" presStyleCnt="0">
        <dgm:presLayoutVars>
          <dgm:animLvl val="lvl"/>
          <dgm:resizeHandles val="exact"/>
        </dgm:presLayoutVars>
      </dgm:prSet>
      <dgm:spPr/>
      <dgm:t>
        <a:bodyPr/>
        <a:lstStyle/>
        <a:p>
          <a:endParaRPr lang="en-GB"/>
        </a:p>
      </dgm:t>
    </dgm:pt>
    <dgm:pt modelId="{6A81010E-8E50-4F14-AAF3-54E435B53A31}" type="pres">
      <dgm:prSet presAssocID="{B9818C98-A01B-4BA5-B6F4-2D71ECFF43D7}" presName="parentText" presStyleLbl="node1" presStyleIdx="0" presStyleCnt="3" custScaleX="89831" custLinFactNeighborY="-85096">
        <dgm:presLayoutVars>
          <dgm:chMax val="0"/>
          <dgm:bulletEnabled val="1"/>
        </dgm:presLayoutVars>
      </dgm:prSet>
      <dgm:spPr/>
      <dgm:t>
        <a:bodyPr/>
        <a:lstStyle/>
        <a:p>
          <a:endParaRPr lang="en-US"/>
        </a:p>
      </dgm:t>
    </dgm:pt>
    <dgm:pt modelId="{9FAD63FC-EDAF-4415-B107-5AACDC091D7F}" type="pres">
      <dgm:prSet presAssocID="{62AEA8B1-9448-48CE-8633-A3F69F8C406D}" presName="spacer" presStyleCnt="0"/>
      <dgm:spPr/>
    </dgm:pt>
    <dgm:pt modelId="{297C3327-747F-4BD7-8DDB-F45CE58B332A}" type="pres">
      <dgm:prSet presAssocID="{303AD7BA-0140-4F60-B5D8-DD08D70C2BC9}" presName="parentText" presStyleLbl="node1" presStyleIdx="1" presStyleCnt="3">
        <dgm:presLayoutVars>
          <dgm:chMax val="0"/>
          <dgm:bulletEnabled val="1"/>
        </dgm:presLayoutVars>
      </dgm:prSet>
      <dgm:spPr/>
      <dgm:t>
        <a:bodyPr/>
        <a:lstStyle/>
        <a:p>
          <a:endParaRPr lang="en-US"/>
        </a:p>
      </dgm:t>
    </dgm:pt>
    <dgm:pt modelId="{4AF9C94E-1D3B-4187-8884-8C33D524ACA3}" type="pres">
      <dgm:prSet presAssocID="{2E08BA06-4D00-431F-A859-DD650CD75119}" presName="spacer" presStyleCnt="0"/>
      <dgm:spPr/>
    </dgm:pt>
    <dgm:pt modelId="{A83E83CB-CE1D-4765-8F3C-AE9FD4FD4C67}" type="pres">
      <dgm:prSet presAssocID="{A5157F18-D7CF-43F2-8F8C-C24FFD6D3A58}" presName="parentText" presStyleLbl="node1" presStyleIdx="2" presStyleCnt="3" custLinFactNeighborY="85097">
        <dgm:presLayoutVars>
          <dgm:chMax val="0"/>
          <dgm:bulletEnabled val="1"/>
        </dgm:presLayoutVars>
      </dgm:prSet>
      <dgm:spPr/>
      <dgm:t>
        <a:bodyPr/>
        <a:lstStyle/>
        <a:p>
          <a:endParaRPr lang="en-US"/>
        </a:p>
      </dgm:t>
    </dgm:pt>
  </dgm:ptLst>
  <dgm:cxnLst>
    <dgm:cxn modelId="{CEED00C4-31A7-4404-8F77-0CE63DB0E052}" srcId="{D1B99B07-0D98-4CCB-B361-B12E9B8BD4A2}" destId="{303AD7BA-0140-4F60-B5D8-DD08D70C2BC9}" srcOrd="1" destOrd="0" parTransId="{4A46073F-89B8-4063-9D88-920D488AC2A6}" sibTransId="{2E08BA06-4D00-431F-A859-DD650CD75119}"/>
    <dgm:cxn modelId="{77B29BF5-50B8-4E7A-A983-A942ECFC9305}" srcId="{D1B99B07-0D98-4CCB-B361-B12E9B8BD4A2}" destId="{A5157F18-D7CF-43F2-8F8C-C24FFD6D3A58}" srcOrd="2" destOrd="0" parTransId="{6C9F91FF-6013-463B-9A03-48AA91A22542}" sibTransId="{4139FA9F-766E-436E-A47E-0B22EAE99C9E}"/>
    <dgm:cxn modelId="{349417F4-7F6F-42F0-9470-7B4D04FB91F8}" type="presOf" srcId="{D1B99B07-0D98-4CCB-B361-B12E9B8BD4A2}" destId="{D759616D-B816-4348-81E3-9AF20D9E3A9B}" srcOrd="0" destOrd="0" presId="urn:microsoft.com/office/officeart/2005/8/layout/vList2"/>
    <dgm:cxn modelId="{8E76DE71-5361-4E92-B762-04FF87C2507E}" type="presOf" srcId="{303AD7BA-0140-4F60-B5D8-DD08D70C2BC9}" destId="{297C3327-747F-4BD7-8DDB-F45CE58B332A}" srcOrd="0" destOrd="0" presId="urn:microsoft.com/office/officeart/2005/8/layout/vList2"/>
    <dgm:cxn modelId="{B35EE378-D414-4FFC-9E15-CF31AB2CAF59}" srcId="{D1B99B07-0D98-4CCB-B361-B12E9B8BD4A2}" destId="{B9818C98-A01B-4BA5-B6F4-2D71ECFF43D7}" srcOrd="0" destOrd="0" parTransId="{DC42E171-E133-44D6-AC40-7081558CF321}" sibTransId="{62AEA8B1-9448-48CE-8633-A3F69F8C406D}"/>
    <dgm:cxn modelId="{352AFF17-9153-4A93-BB39-1414A7C69564}" type="presOf" srcId="{B9818C98-A01B-4BA5-B6F4-2D71ECFF43D7}" destId="{6A81010E-8E50-4F14-AAF3-54E435B53A31}" srcOrd="0" destOrd="0" presId="urn:microsoft.com/office/officeart/2005/8/layout/vList2"/>
    <dgm:cxn modelId="{F8CD571C-9D91-43E9-A183-DE1403CEA343}" type="presOf" srcId="{A5157F18-D7CF-43F2-8F8C-C24FFD6D3A58}" destId="{A83E83CB-CE1D-4765-8F3C-AE9FD4FD4C67}" srcOrd="0" destOrd="0" presId="urn:microsoft.com/office/officeart/2005/8/layout/vList2"/>
    <dgm:cxn modelId="{84B1B182-99BA-4E79-98B7-1629048F1CC2}" type="presParOf" srcId="{D759616D-B816-4348-81E3-9AF20D9E3A9B}" destId="{6A81010E-8E50-4F14-AAF3-54E435B53A31}" srcOrd="0" destOrd="0" presId="urn:microsoft.com/office/officeart/2005/8/layout/vList2"/>
    <dgm:cxn modelId="{B87280BB-A2E0-4EF1-896B-CCD5342EB96F}" type="presParOf" srcId="{D759616D-B816-4348-81E3-9AF20D9E3A9B}" destId="{9FAD63FC-EDAF-4415-B107-5AACDC091D7F}" srcOrd="1" destOrd="0" presId="urn:microsoft.com/office/officeart/2005/8/layout/vList2"/>
    <dgm:cxn modelId="{6654EF3E-2269-428E-821B-4E6BAFF25DDE}" type="presParOf" srcId="{D759616D-B816-4348-81E3-9AF20D9E3A9B}" destId="{297C3327-747F-4BD7-8DDB-F45CE58B332A}" srcOrd="2" destOrd="0" presId="urn:microsoft.com/office/officeart/2005/8/layout/vList2"/>
    <dgm:cxn modelId="{5D6BFE9A-1A5C-4993-ABCE-E808872779A4}" type="presParOf" srcId="{D759616D-B816-4348-81E3-9AF20D9E3A9B}" destId="{4AF9C94E-1D3B-4187-8884-8C33D524ACA3}" srcOrd="3" destOrd="0" presId="urn:microsoft.com/office/officeart/2005/8/layout/vList2"/>
    <dgm:cxn modelId="{760ADB3B-59CD-42CD-9629-684928862F7A}" type="presParOf" srcId="{D759616D-B816-4348-81E3-9AF20D9E3A9B}" destId="{A83E83CB-CE1D-4765-8F3C-AE9FD4FD4C67}"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D1B99B07-0D98-4CCB-B361-B12E9B8BD4A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A5157F18-D7CF-43F2-8F8C-C24FFD6D3A58}">
      <dgm:prSet custT="1"/>
      <dgm:spPr/>
      <dgm:t>
        <a:bodyPr/>
        <a:lstStyle/>
        <a:p>
          <a:pPr algn="ctr"/>
          <a:r>
            <a:rPr lang="en-US" sz="1400" i="1" dirty="0" smtClean="0"/>
            <a:t>Notes: The extraordinary principle of stress radiation through its own inner potential is explained here. The holographic mode of radiation is defined and derived in numerical terms as a ratio. Inward going interactive stresses compress seven volumetric wave forms when the radial distance is halved or density rises by 8 times and it stops when the nuclear potential is reached. On the outward expansive phase of the interaction it releases all the seven volumes simultaneously as the process radiating outward is against diminishing pressure and hence acceleration takes place.  This mechanism of the compressive and expanding interaction is not derived in Physics as the space in which it occurs is considered vacuous and void of substantial qualities.</a:t>
          </a:r>
          <a:endParaRPr lang="en-US" sz="1400" dirty="0"/>
        </a:p>
      </dgm:t>
    </dgm:pt>
    <dgm:pt modelId="{6C9F91FF-6013-463B-9A03-48AA91A22542}" type="parTrans" cxnId="{77B29BF5-50B8-4E7A-A983-A942ECFC9305}">
      <dgm:prSet/>
      <dgm:spPr/>
      <dgm:t>
        <a:bodyPr/>
        <a:lstStyle/>
        <a:p>
          <a:endParaRPr lang="en-US"/>
        </a:p>
      </dgm:t>
    </dgm:pt>
    <dgm:pt modelId="{4139FA9F-766E-436E-A47E-0B22EAE99C9E}" type="sibTrans" cxnId="{77B29BF5-50B8-4E7A-A983-A942ECFC9305}">
      <dgm:prSet/>
      <dgm:spPr/>
      <dgm:t>
        <a:bodyPr/>
        <a:lstStyle/>
        <a:p>
          <a:endParaRPr lang="en-US"/>
        </a:p>
      </dgm:t>
    </dgm:pt>
    <dgm:pt modelId="{B9818C98-A01B-4BA5-B6F4-2D71ECFF43D7}">
      <dgm:prSet custT="1"/>
      <dgm:spPr/>
      <dgm:t>
        <a:bodyPr/>
        <a:lstStyle/>
        <a:p>
          <a:pPr algn="ctr"/>
          <a:r>
            <a:rPr lang="hi-IN" dirty="0" smtClean="0"/>
            <a:t>रुपैः सप्तभिर् एव बध्नाति आमानं आत्मना प्रकृतिः |</a:t>
          </a:r>
          <a:r>
            <a:rPr lang="en-US" dirty="0" smtClean="0"/>
            <a:t>                                                 </a:t>
          </a:r>
          <a:r>
            <a:rPr lang="hi-IN" dirty="0" smtClean="0"/>
            <a:t>सैव च पुरुषार्थम् प्रति विमोचयत्य एक रुपेण     || ६३ ||</a:t>
          </a:r>
          <a:endParaRPr lang="en-US" sz="1800" dirty="0"/>
        </a:p>
      </dgm:t>
    </dgm:pt>
    <dgm:pt modelId="{DC42E171-E133-44D6-AC40-7081558CF321}" type="parTrans" cxnId="{B35EE378-D414-4FFC-9E15-CF31AB2CAF59}">
      <dgm:prSet/>
      <dgm:spPr/>
      <dgm:t>
        <a:bodyPr/>
        <a:lstStyle/>
        <a:p>
          <a:endParaRPr lang="en-US"/>
        </a:p>
      </dgm:t>
    </dgm:pt>
    <dgm:pt modelId="{62AEA8B1-9448-48CE-8633-A3F69F8C406D}" type="sibTrans" cxnId="{B35EE378-D414-4FFC-9E15-CF31AB2CAF59}">
      <dgm:prSet/>
      <dgm:spPr/>
      <dgm:t>
        <a:bodyPr/>
        <a:lstStyle/>
        <a:p>
          <a:endParaRPr lang="en-US"/>
        </a:p>
      </dgm:t>
    </dgm:pt>
    <dgm:pt modelId="{303AD7BA-0140-4F60-B5D8-DD08D70C2BC9}">
      <dgm:prSet custT="1"/>
      <dgm:spPr/>
      <dgm:t>
        <a:bodyPr/>
        <a:lstStyle/>
        <a:p>
          <a:pPr algn="ctr"/>
          <a:r>
            <a:rPr lang="en-US" sz="1800" dirty="0" smtClean="0"/>
            <a:t>The oscillatory waveforms merge or superposition itself by its own inward going potential, to form the nuclear density by compressing the seven volumetric waveforms till it equals the coherent nuclear potential. When it expands it releases all the seven volumes as one waveform simultaneously.</a:t>
          </a:r>
          <a:endParaRPr lang="en-US" sz="1800" dirty="0"/>
        </a:p>
      </dgm:t>
    </dgm:pt>
    <dgm:pt modelId="{4A46073F-89B8-4063-9D88-920D488AC2A6}" type="parTrans" cxnId="{CEED00C4-31A7-4404-8F77-0CE63DB0E052}">
      <dgm:prSet/>
      <dgm:spPr/>
      <dgm:t>
        <a:bodyPr/>
        <a:lstStyle/>
        <a:p>
          <a:endParaRPr lang="en-US"/>
        </a:p>
      </dgm:t>
    </dgm:pt>
    <dgm:pt modelId="{2E08BA06-4D00-431F-A859-DD650CD75119}" type="sibTrans" cxnId="{CEED00C4-31A7-4404-8F77-0CE63DB0E052}">
      <dgm:prSet/>
      <dgm:spPr/>
      <dgm:t>
        <a:bodyPr/>
        <a:lstStyle/>
        <a:p>
          <a:endParaRPr lang="en-US"/>
        </a:p>
      </dgm:t>
    </dgm:pt>
    <dgm:pt modelId="{D759616D-B816-4348-81E3-9AF20D9E3A9B}" type="pres">
      <dgm:prSet presAssocID="{D1B99B07-0D98-4CCB-B361-B12E9B8BD4A2}" presName="linear" presStyleCnt="0">
        <dgm:presLayoutVars>
          <dgm:animLvl val="lvl"/>
          <dgm:resizeHandles val="exact"/>
        </dgm:presLayoutVars>
      </dgm:prSet>
      <dgm:spPr/>
      <dgm:t>
        <a:bodyPr/>
        <a:lstStyle/>
        <a:p>
          <a:endParaRPr lang="en-GB"/>
        </a:p>
      </dgm:t>
    </dgm:pt>
    <dgm:pt modelId="{6A81010E-8E50-4F14-AAF3-54E435B53A31}" type="pres">
      <dgm:prSet presAssocID="{B9818C98-A01B-4BA5-B6F4-2D71ECFF43D7}" presName="parentText" presStyleLbl="node1" presStyleIdx="0" presStyleCnt="3" custScaleX="96552" custScaleY="63802" custLinFactNeighborY="-85096">
        <dgm:presLayoutVars>
          <dgm:chMax val="0"/>
          <dgm:bulletEnabled val="1"/>
        </dgm:presLayoutVars>
      </dgm:prSet>
      <dgm:spPr/>
      <dgm:t>
        <a:bodyPr/>
        <a:lstStyle/>
        <a:p>
          <a:endParaRPr lang="en-US"/>
        </a:p>
      </dgm:t>
    </dgm:pt>
    <dgm:pt modelId="{9FAD63FC-EDAF-4415-B107-5AACDC091D7F}" type="pres">
      <dgm:prSet presAssocID="{62AEA8B1-9448-48CE-8633-A3F69F8C406D}" presName="spacer" presStyleCnt="0"/>
      <dgm:spPr/>
    </dgm:pt>
    <dgm:pt modelId="{297C3327-747F-4BD7-8DDB-F45CE58B332A}" type="pres">
      <dgm:prSet presAssocID="{303AD7BA-0140-4F60-B5D8-DD08D70C2BC9}" presName="parentText" presStyleLbl="node1" presStyleIdx="1" presStyleCnt="3">
        <dgm:presLayoutVars>
          <dgm:chMax val="0"/>
          <dgm:bulletEnabled val="1"/>
        </dgm:presLayoutVars>
      </dgm:prSet>
      <dgm:spPr/>
      <dgm:t>
        <a:bodyPr/>
        <a:lstStyle/>
        <a:p>
          <a:endParaRPr lang="en-US"/>
        </a:p>
      </dgm:t>
    </dgm:pt>
    <dgm:pt modelId="{4AF9C94E-1D3B-4187-8884-8C33D524ACA3}" type="pres">
      <dgm:prSet presAssocID="{2E08BA06-4D00-431F-A859-DD650CD75119}" presName="spacer" presStyleCnt="0"/>
      <dgm:spPr/>
    </dgm:pt>
    <dgm:pt modelId="{A83E83CB-CE1D-4765-8F3C-AE9FD4FD4C67}" type="pres">
      <dgm:prSet presAssocID="{A5157F18-D7CF-43F2-8F8C-C24FFD6D3A58}" presName="parentText" presStyleLbl="node1" presStyleIdx="2" presStyleCnt="3" custLinFactNeighborY="85097">
        <dgm:presLayoutVars>
          <dgm:chMax val="0"/>
          <dgm:bulletEnabled val="1"/>
        </dgm:presLayoutVars>
      </dgm:prSet>
      <dgm:spPr/>
      <dgm:t>
        <a:bodyPr/>
        <a:lstStyle/>
        <a:p>
          <a:endParaRPr lang="en-US"/>
        </a:p>
      </dgm:t>
    </dgm:pt>
  </dgm:ptLst>
  <dgm:cxnLst>
    <dgm:cxn modelId="{CEED00C4-31A7-4404-8F77-0CE63DB0E052}" srcId="{D1B99B07-0D98-4CCB-B361-B12E9B8BD4A2}" destId="{303AD7BA-0140-4F60-B5D8-DD08D70C2BC9}" srcOrd="1" destOrd="0" parTransId="{4A46073F-89B8-4063-9D88-920D488AC2A6}" sibTransId="{2E08BA06-4D00-431F-A859-DD650CD75119}"/>
    <dgm:cxn modelId="{77B29BF5-50B8-4E7A-A983-A942ECFC9305}" srcId="{D1B99B07-0D98-4CCB-B361-B12E9B8BD4A2}" destId="{A5157F18-D7CF-43F2-8F8C-C24FFD6D3A58}" srcOrd="2" destOrd="0" parTransId="{6C9F91FF-6013-463B-9A03-48AA91A22542}" sibTransId="{4139FA9F-766E-436E-A47E-0B22EAE99C9E}"/>
    <dgm:cxn modelId="{3FCFAAA6-C20D-4C76-9B16-D1D78C9FB7FD}" type="presOf" srcId="{D1B99B07-0D98-4CCB-B361-B12E9B8BD4A2}" destId="{D759616D-B816-4348-81E3-9AF20D9E3A9B}" srcOrd="0" destOrd="0" presId="urn:microsoft.com/office/officeart/2005/8/layout/vList2"/>
    <dgm:cxn modelId="{4C23F7EE-4721-422D-AAB2-5DCE91968282}" type="presOf" srcId="{B9818C98-A01B-4BA5-B6F4-2D71ECFF43D7}" destId="{6A81010E-8E50-4F14-AAF3-54E435B53A31}" srcOrd="0" destOrd="0" presId="urn:microsoft.com/office/officeart/2005/8/layout/vList2"/>
    <dgm:cxn modelId="{6A09BBBF-FF43-469B-BF10-291AB8B0C997}" type="presOf" srcId="{303AD7BA-0140-4F60-B5D8-DD08D70C2BC9}" destId="{297C3327-747F-4BD7-8DDB-F45CE58B332A}" srcOrd="0" destOrd="0" presId="urn:microsoft.com/office/officeart/2005/8/layout/vList2"/>
    <dgm:cxn modelId="{B35EE378-D414-4FFC-9E15-CF31AB2CAF59}" srcId="{D1B99B07-0D98-4CCB-B361-B12E9B8BD4A2}" destId="{B9818C98-A01B-4BA5-B6F4-2D71ECFF43D7}" srcOrd="0" destOrd="0" parTransId="{DC42E171-E133-44D6-AC40-7081558CF321}" sibTransId="{62AEA8B1-9448-48CE-8633-A3F69F8C406D}"/>
    <dgm:cxn modelId="{E8D091A7-04A1-47C2-A929-E4B7865A54F0}" type="presOf" srcId="{A5157F18-D7CF-43F2-8F8C-C24FFD6D3A58}" destId="{A83E83CB-CE1D-4765-8F3C-AE9FD4FD4C67}" srcOrd="0" destOrd="0" presId="urn:microsoft.com/office/officeart/2005/8/layout/vList2"/>
    <dgm:cxn modelId="{E9BAF5DA-E96B-4347-A3BB-62D4192E5692}" type="presParOf" srcId="{D759616D-B816-4348-81E3-9AF20D9E3A9B}" destId="{6A81010E-8E50-4F14-AAF3-54E435B53A31}" srcOrd="0" destOrd="0" presId="urn:microsoft.com/office/officeart/2005/8/layout/vList2"/>
    <dgm:cxn modelId="{98A084BA-2CBE-415E-B2B8-0723884F0DEE}" type="presParOf" srcId="{D759616D-B816-4348-81E3-9AF20D9E3A9B}" destId="{9FAD63FC-EDAF-4415-B107-5AACDC091D7F}" srcOrd="1" destOrd="0" presId="urn:microsoft.com/office/officeart/2005/8/layout/vList2"/>
    <dgm:cxn modelId="{1AAE8DC3-3A6F-4DE8-A727-A489027AC3D9}" type="presParOf" srcId="{D759616D-B816-4348-81E3-9AF20D9E3A9B}" destId="{297C3327-747F-4BD7-8DDB-F45CE58B332A}" srcOrd="2" destOrd="0" presId="urn:microsoft.com/office/officeart/2005/8/layout/vList2"/>
    <dgm:cxn modelId="{955F1D5A-3C99-4504-90F7-5DA1BA6333D5}" type="presParOf" srcId="{D759616D-B816-4348-81E3-9AF20D9E3A9B}" destId="{4AF9C94E-1D3B-4187-8884-8C33D524ACA3}" srcOrd="3" destOrd="0" presId="urn:microsoft.com/office/officeart/2005/8/layout/vList2"/>
    <dgm:cxn modelId="{9CC7F3B6-4516-46C9-8C2F-4FDA801B04B2}" type="presParOf" srcId="{D759616D-B816-4348-81E3-9AF20D9E3A9B}" destId="{A83E83CB-CE1D-4765-8F3C-AE9FD4FD4C67}"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15B8EE-9AC7-40D3-88CA-E695DA3BFAA8}"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GB"/>
        </a:p>
      </dgm:t>
    </dgm:pt>
    <dgm:pt modelId="{D39F55C1-1A49-431E-A5D2-43F28510276D}">
      <dgm:prSet phldrT="[Text]" custT="1"/>
      <dgm:spPr/>
      <dgm:t>
        <a:bodyPr/>
        <a:lstStyle/>
        <a:p>
          <a:pPr algn="ctr"/>
          <a:r>
            <a:rPr lang="hi-IN" sz="2400" dirty="0" smtClean="0"/>
            <a:t>दुःख त्रय अभिघाताज् जिज्ञासा</a:t>
          </a:r>
          <a:r>
            <a:rPr lang="en-US" sz="2400" dirty="0" smtClean="0"/>
            <a:t> </a:t>
          </a:r>
          <a:r>
            <a:rPr lang="hi-IN" sz="2400" dirty="0" smtClean="0"/>
            <a:t>तद् अभिघातके हेतो	दृष्टे सा अपार्था चेन्न</a:t>
          </a:r>
          <a:r>
            <a:rPr lang="en-US" sz="2400" dirty="0" smtClean="0"/>
            <a:t> </a:t>
          </a:r>
          <a:r>
            <a:rPr lang="hi-IN" sz="2400" dirty="0" smtClean="0"/>
            <a:t>ऐकान्त अत्यन्त अतो अभावात् </a:t>
          </a:r>
          <a:r>
            <a:rPr lang="hi-IN" sz="2000" dirty="0" smtClean="0"/>
            <a:t> १</a:t>
          </a:r>
          <a:endParaRPr lang="en-GB" sz="2000" dirty="0"/>
        </a:p>
      </dgm:t>
    </dgm:pt>
    <dgm:pt modelId="{E954612E-9132-4705-8A81-648CF07A72F3}" type="parTrans" cxnId="{FC8274A5-384A-4CCB-9F70-DC1273BE857E}">
      <dgm:prSet/>
      <dgm:spPr/>
      <dgm:t>
        <a:bodyPr/>
        <a:lstStyle/>
        <a:p>
          <a:endParaRPr lang="en-GB"/>
        </a:p>
      </dgm:t>
    </dgm:pt>
    <dgm:pt modelId="{BF1CE1C5-BE87-438C-8012-EA0E235F983E}" type="sibTrans" cxnId="{FC8274A5-384A-4CCB-9F70-DC1273BE857E}">
      <dgm:prSet/>
      <dgm:spPr/>
      <dgm:t>
        <a:bodyPr/>
        <a:lstStyle/>
        <a:p>
          <a:endParaRPr lang="en-GB"/>
        </a:p>
      </dgm:t>
    </dgm:pt>
    <dgm:pt modelId="{7925BB83-A686-4C1E-8A82-0429D5FF8787}">
      <dgm:prSet phldrT="[Text]" custT="1"/>
      <dgm:spPr/>
      <dgm:t>
        <a:bodyPr/>
        <a:lstStyle/>
        <a:p>
          <a:r>
            <a:rPr lang="en-GB" sz="2000" dirty="0" smtClean="0"/>
            <a:t>Investigating the  triad of interactive stresses shows that such interactive modes of stresses exist but it would not have been  detectable, had it not been for the existence of the synchronised - perpetual - dynamic - unmanifest state  of existence (of the substratum</a:t>
          </a:r>
          <a:r>
            <a:rPr lang="en-GB" sz="2400" dirty="0" smtClean="0"/>
            <a:t>).</a:t>
          </a:r>
          <a:endParaRPr lang="en-GB" sz="2400" dirty="0"/>
        </a:p>
      </dgm:t>
    </dgm:pt>
    <dgm:pt modelId="{CA8A5B2C-6944-41B9-A379-AE557DCF017C}" type="parTrans" cxnId="{4D24D0C3-C9E7-41E2-BE89-87433D1CBAAB}">
      <dgm:prSet/>
      <dgm:spPr/>
      <dgm:t>
        <a:bodyPr/>
        <a:lstStyle/>
        <a:p>
          <a:endParaRPr lang="en-GB"/>
        </a:p>
      </dgm:t>
    </dgm:pt>
    <dgm:pt modelId="{B82EEE1F-33B4-4C27-BB7A-342BA3CEB878}" type="sibTrans" cxnId="{4D24D0C3-C9E7-41E2-BE89-87433D1CBAAB}">
      <dgm:prSet/>
      <dgm:spPr/>
      <dgm:t>
        <a:bodyPr/>
        <a:lstStyle/>
        <a:p>
          <a:endParaRPr lang="en-GB"/>
        </a:p>
      </dgm:t>
    </dgm:pt>
    <dgm:pt modelId="{A6796512-24B3-4C48-88DB-AAB5C42A9C55}">
      <dgm:prSet custT="1"/>
      <dgm:spPr/>
      <dgm:t>
        <a:bodyPr/>
        <a:lstStyle/>
        <a:p>
          <a:r>
            <a:rPr lang="en-GB" sz="1600" i="1" dirty="0" smtClean="0"/>
            <a:t>Notes: This Sutra forms the foundation of Sankhya because the interactive stage in three modes could exist only because the medium has the three characteristics that make it unmanifest. Further, by the use of “were it not for the” phrase, the defined characteristics were implied to  exist as the underlying cause in every theorem, as a consequence of which it  provided the internal proof for each theorem. The final theorem derives it and provides the acme of unification of Sankhya logic through the three </a:t>
          </a:r>
          <a:r>
            <a:rPr lang="en-GB" sz="1600" i="1" dirty="0" err="1" smtClean="0"/>
            <a:t>Gunas</a:t>
          </a:r>
          <a:r>
            <a:rPr lang="en-GB" sz="2000" i="1" dirty="0" smtClean="0"/>
            <a:t>. </a:t>
          </a:r>
          <a:endParaRPr lang="en-US" sz="2000" dirty="0"/>
        </a:p>
      </dgm:t>
    </dgm:pt>
    <dgm:pt modelId="{294F8C17-ADA8-4166-8C77-477071BF4B9A}" type="parTrans" cxnId="{D0BA5A9C-18E0-4A28-81A8-0CD25F60AEEF}">
      <dgm:prSet/>
      <dgm:spPr/>
      <dgm:t>
        <a:bodyPr/>
        <a:lstStyle/>
        <a:p>
          <a:endParaRPr lang="en-US"/>
        </a:p>
      </dgm:t>
    </dgm:pt>
    <dgm:pt modelId="{FB87ECAF-0185-484B-B816-C9EC34A0487C}" type="sibTrans" cxnId="{D0BA5A9C-18E0-4A28-81A8-0CD25F60AEEF}">
      <dgm:prSet/>
      <dgm:spPr/>
      <dgm:t>
        <a:bodyPr/>
        <a:lstStyle/>
        <a:p>
          <a:endParaRPr lang="en-US"/>
        </a:p>
      </dgm:t>
    </dgm:pt>
    <dgm:pt modelId="{76E32C30-554A-49FA-B30B-578B877F6EB7}" type="pres">
      <dgm:prSet presAssocID="{7A15B8EE-9AC7-40D3-88CA-E695DA3BFAA8}" presName="linear" presStyleCnt="0">
        <dgm:presLayoutVars>
          <dgm:animLvl val="lvl"/>
          <dgm:resizeHandles val="exact"/>
        </dgm:presLayoutVars>
      </dgm:prSet>
      <dgm:spPr/>
      <dgm:t>
        <a:bodyPr/>
        <a:lstStyle/>
        <a:p>
          <a:endParaRPr lang="en-US"/>
        </a:p>
      </dgm:t>
    </dgm:pt>
    <dgm:pt modelId="{E7A36A18-D3E3-4876-A4F9-1B6852ECA197}" type="pres">
      <dgm:prSet presAssocID="{D39F55C1-1A49-431E-A5D2-43F28510276D}" presName="parentText" presStyleLbl="node1" presStyleIdx="0" presStyleCnt="3" custScaleY="55853" custLinFactY="-4872" custLinFactNeighborY="-100000">
        <dgm:presLayoutVars>
          <dgm:chMax val="0"/>
          <dgm:bulletEnabled val="1"/>
        </dgm:presLayoutVars>
      </dgm:prSet>
      <dgm:spPr/>
      <dgm:t>
        <a:bodyPr/>
        <a:lstStyle/>
        <a:p>
          <a:endParaRPr lang="en-GB"/>
        </a:p>
      </dgm:t>
    </dgm:pt>
    <dgm:pt modelId="{51C72448-59BE-42D0-B7EE-FBAE6A79A1DB}" type="pres">
      <dgm:prSet presAssocID="{BF1CE1C5-BE87-438C-8012-EA0E235F983E}" presName="spacer" presStyleCnt="0"/>
      <dgm:spPr/>
      <dgm:t>
        <a:bodyPr/>
        <a:lstStyle/>
        <a:p>
          <a:endParaRPr lang="en-US"/>
        </a:p>
      </dgm:t>
    </dgm:pt>
    <dgm:pt modelId="{7F6CAD7E-1577-4A13-AE2D-44B3AB026C45}" type="pres">
      <dgm:prSet presAssocID="{7925BB83-A686-4C1E-8A82-0429D5FF8787}" presName="parentText" presStyleLbl="node1" presStyleIdx="1" presStyleCnt="3" custLinFactNeighborY="-11015">
        <dgm:presLayoutVars>
          <dgm:chMax val="0"/>
          <dgm:bulletEnabled val="1"/>
        </dgm:presLayoutVars>
      </dgm:prSet>
      <dgm:spPr/>
      <dgm:t>
        <a:bodyPr/>
        <a:lstStyle/>
        <a:p>
          <a:endParaRPr lang="en-GB"/>
        </a:p>
      </dgm:t>
    </dgm:pt>
    <dgm:pt modelId="{00106465-6578-48FE-B64F-92A57503481A}" type="pres">
      <dgm:prSet presAssocID="{B82EEE1F-33B4-4C27-BB7A-342BA3CEB878}" presName="spacer" presStyleCnt="0"/>
      <dgm:spPr/>
      <dgm:t>
        <a:bodyPr/>
        <a:lstStyle/>
        <a:p>
          <a:endParaRPr lang="en-US"/>
        </a:p>
      </dgm:t>
    </dgm:pt>
    <dgm:pt modelId="{212C8AD5-4F5E-4335-A071-7C07ADBEC478}" type="pres">
      <dgm:prSet presAssocID="{A6796512-24B3-4C48-88DB-AAB5C42A9C55}" presName="parentText" presStyleLbl="node1" presStyleIdx="2" presStyleCnt="3">
        <dgm:presLayoutVars>
          <dgm:chMax val="0"/>
          <dgm:bulletEnabled val="1"/>
        </dgm:presLayoutVars>
      </dgm:prSet>
      <dgm:spPr/>
      <dgm:t>
        <a:bodyPr/>
        <a:lstStyle/>
        <a:p>
          <a:endParaRPr lang="en-US"/>
        </a:p>
      </dgm:t>
    </dgm:pt>
  </dgm:ptLst>
  <dgm:cxnLst>
    <dgm:cxn modelId="{FC8274A5-384A-4CCB-9F70-DC1273BE857E}" srcId="{7A15B8EE-9AC7-40D3-88CA-E695DA3BFAA8}" destId="{D39F55C1-1A49-431E-A5D2-43F28510276D}" srcOrd="0" destOrd="0" parTransId="{E954612E-9132-4705-8A81-648CF07A72F3}" sibTransId="{BF1CE1C5-BE87-438C-8012-EA0E235F983E}"/>
    <dgm:cxn modelId="{65DE3E7F-E615-4F5A-AEE1-026183300BB7}" type="presOf" srcId="{D39F55C1-1A49-431E-A5D2-43F28510276D}" destId="{E7A36A18-D3E3-4876-A4F9-1B6852ECA197}" srcOrd="0" destOrd="0" presId="urn:microsoft.com/office/officeart/2005/8/layout/vList2"/>
    <dgm:cxn modelId="{4D24D0C3-C9E7-41E2-BE89-87433D1CBAAB}" srcId="{7A15B8EE-9AC7-40D3-88CA-E695DA3BFAA8}" destId="{7925BB83-A686-4C1E-8A82-0429D5FF8787}" srcOrd="1" destOrd="0" parTransId="{CA8A5B2C-6944-41B9-A379-AE557DCF017C}" sibTransId="{B82EEE1F-33B4-4C27-BB7A-342BA3CEB878}"/>
    <dgm:cxn modelId="{CD4AC759-7346-4464-9AAC-6707AA1A1544}" type="presOf" srcId="{7A15B8EE-9AC7-40D3-88CA-E695DA3BFAA8}" destId="{76E32C30-554A-49FA-B30B-578B877F6EB7}" srcOrd="0" destOrd="0" presId="urn:microsoft.com/office/officeart/2005/8/layout/vList2"/>
    <dgm:cxn modelId="{7BF62783-299B-40D4-A12D-AA7989AFED64}" type="presOf" srcId="{A6796512-24B3-4C48-88DB-AAB5C42A9C55}" destId="{212C8AD5-4F5E-4335-A071-7C07ADBEC478}" srcOrd="0" destOrd="0" presId="urn:microsoft.com/office/officeart/2005/8/layout/vList2"/>
    <dgm:cxn modelId="{D0BA5A9C-18E0-4A28-81A8-0CD25F60AEEF}" srcId="{7A15B8EE-9AC7-40D3-88CA-E695DA3BFAA8}" destId="{A6796512-24B3-4C48-88DB-AAB5C42A9C55}" srcOrd="2" destOrd="0" parTransId="{294F8C17-ADA8-4166-8C77-477071BF4B9A}" sibTransId="{FB87ECAF-0185-484B-B816-C9EC34A0487C}"/>
    <dgm:cxn modelId="{86E757E2-591D-4DE9-8766-C0AD4D8E624A}" type="presOf" srcId="{7925BB83-A686-4C1E-8A82-0429D5FF8787}" destId="{7F6CAD7E-1577-4A13-AE2D-44B3AB026C45}" srcOrd="0" destOrd="0" presId="urn:microsoft.com/office/officeart/2005/8/layout/vList2"/>
    <dgm:cxn modelId="{AE096E2F-0E33-49F9-94E4-6283DE66F45C}" type="presParOf" srcId="{76E32C30-554A-49FA-B30B-578B877F6EB7}" destId="{E7A36A18-D3E3-4876-A4F9-1B6852ECA197}" srcOrd="0" destOrd="0" presId="urn:microsoft.com/office/officeart/2005/8/layout/vList2"/>
    <dgm:cxn modelId="{1C3086A3-A083-4F6D-B26F-35AC9CA704C3}" type="presParOf" srcId="{76E32C30-554A-49FA-B30B-578B877F6EB7}" destId="{51C72448-59BE-42D0-B7EE-FBAE6A79A1DB}" srcOrd="1" destOrd="0" presId="urn:microsoft.com/office/officeart/2005/8/layout/vList2"/>
    <dgm:cxn modelId="{F9AAB90F-671D-4FA3-B595-6D8E08BAC8F8}" type="presParOf" srcId="{76E32C30-554A-49FA-B30B-578B877F6EB7}" destId="{7F6CAD7E-1577-4A13-AE2D-44B3AB026C45}" srcOrd="2" destOrd="0" presId="urn:microsoft.com/office/officeart/2005/8/layout/vList2"/>
    <dgm:cxn modelId="{0A4A47E0-509D-40C9-BB6A-B26DC9A5EDC9}" type="presParOf" srcId="{76E32C30-554A-49FA-B30B-578B877F6EB7}" destId="{00106465-6578-48FE-B64F-92A57503481A}" srcOrd="3" destOrd="0" presId="urn:microsoft.com/office/officeart/2005/8/layout/vList2"/>
    <dgm:cxn modelId="{2A7D76A9-6135-4E86-B963-1E5E355D2613}" type="presParOf" srcId="{76E32C30-554A-49FA-B30B-578B877F6EB7}" destId="{212C8AD5-4F5E-4335-A071-7C07ADBEC478}"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D1B99B07-0D98-4CCB-B361-B12E9B8BD4A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A5157F18-D7CF-43F2-8F8C-C24FFD6D3A58}">
      <dgm:prSet custT="1"/>
      <dgm:spPr/>
      <dgm:t>
        <a:bodyPr/>
        <a:lstStyle/>
        <a:p>
          <a:pPr algn="ctr"/>
          <a:r>
            <a:rPr lang="en-US" sz="1400" i="1" dirty="0" smtClean="0"/>
            <a:t>Notes: The theorem reconfirms through theoretical validation that the ground state that acts like a sink is neither due to interactive exchange nor confinement that can be measured to precise value but the mere act of merging due to simultaneous action creates the lowered potential state that initiates transmigration of stresses towards it. Therefore a cardinal principle is established that stress get absorbed into the nuclear third order state that forms the hologram and also provides the vital mechanism to maintain the gravitational acceleration everywhere in space or the Universe.</a:t>
          </a:r>
          <a:endParaRPr lang="en-US" sz="1400" dirty="0"/>
        </a:p>
      </dgm:t>
    </dgm:pt>
    <dgm:pt modelId="{6C9F91FF-6013-463B-9A03-48AA91A22542}" type="parTrans" cxnId="{77B29BF5-50B8-4E7A-A983-A942ECFC9305}">
      <dgm:prSet/>
      <dgm:spPr/>
      <dgm:t>
        <a:bodyPr/>
        <a:lstStyle/>
        <a:p>
          <a:endParaRPr lang="en-US"/>
        </a:p>
      </dgm:t>
    </dgm:pt>
    <dgm:pt modelId="{4139FA9F-766E-436E-A47E-0B22EAE99C9E}" type="sibTrans" cxnId="{77B29BF5-50B8-4E7A-A983-A942ECFC9305}">
      <dgm:prSet/>
      <dgm:spPr/>
      <dgm:t>
        <a:bodyPr/>
        <a:lstStyle/>
        <a:p>
          <a:endParaRPr lang="en-US"/>
        </a:p>
      </dgm:t>
    </dgm:pt>
    <dgm:pt modelId="{B9818C98-A01B-4BA5-B6F4-2D71ECFF43D7}">
      <dgm:prSet custT="1"/>
      <dgm:spPr/>
      <dgm:t>
        <a:bodyPr/>
        <a:lstStyle/>
        <a:p>
          <a:pPr algn="ctr"/>
          <a:r>
            <a:rPr lang="hi-IN" sz="1800" dirty="0" smtClean="0"/>
            <a:t>एवं तत्व अभ्यासान् नास्ति न मे नाह मित्य अपरिशेषम् |</a:t>
          </a:r>
          <a:r>
            <a:rPr lang="en-US" sz="1800" dirty="0" smtClean="0"/>
            <a:t>                                      </a:t>
          </a:r>
          <a:r>
            <a:rPr lang="hi-IN" dirty="0" smtClean="0"/>
            <a:t>अविपर्ययाद् विशुद्धं केवलम् उत्-पाद्यते ज्ञा नम          || ६४ ||</a:t>
          </a:r>
          <a:endParaRPr lang="en-US" sz="1800" dirty="0"/>
        </a:p>
      </dgm:t>
    </dgm:pt>
    <dgm:pt modelId="{DC42E171-E133-44D6-AC40-7081558CF321}" type="parTrans" cxnId="{B35EE378-D414-4FFC-9E15-CF31AB2CAF59}">
      <dgm:prSet/>
      <dgm:spPr/>
      <dgm:t>
        <a:bodyPr/>
        <a:lstStyle/>
        <a:p>
          <a:endParaRPr lang="en-US"/>
        </a:p>
      </dgm:t>
    </dgm:pt>
    <dgm:pt modelId="{62AEA8B1-9448-48CE-8633-A3F69F8C406D}" type="sibTrans" cxnId="{B35EE378-D414-4FFC-9E15-CF31AB2CAF59}">
      <dgm:prSet/>
      <dgm:spPr/>
      <dgm:t>
        <a:bodyPr/>
        <a:lstStyle/>
        <a:p>
          <a:endParaRPr lang="en-US"/>
        </a:p>
      </dgm:t>
    </dgm:pt>
    <dgm:pt modelId="{303AD7BA-0140-4F60-B5D8-DD08D70C2BC9}">
      <dgm:prSet custT="1"/>
      <dgm:spPr/>
      <dgm:t>
        <a:bodyPr/>
        <a:lstStyle/>
        <a:p>
          <a:pPr algn="ctr"/>
          <a:r>
            <a:rPr lang="en-US" sz="1800" dirty="0" smtClean="0"/>
            <a:t>Hence fundamental research indicates that non availability of self-potential is the cause of the existence of a potential sink (ground state) and not due to any precise measure of interactive control that a pure changeless ground state exists.</a:t>
          </a:r>
          <a:endParaRPr lang="en-US" sz="1800" dirty="0"/>
        </a:p>
      </dgm:t>
    </dgm:pt>
    <dgm:pt modelId="{4A46073F-89B8-4063-9D88-920D488AC2A6}" type="parTrans" cxnId="{CEED00C4-31A7-4404-8F77-0CE63DB0E052}">
      <dgm:prSet/>
      <dgm:spPr/>
      <dgm:t>
        <a:bodyPr/>
        <a:lstStyle/>
        <a:p>
          <a:endParaRPr lang="en-US"/>
        </a:p>
      </dgm:t>
    </dgm:pt>
    <dgm:pt modelId="{2E08BA06-4D00-431F-A859-DD650CD75119}" type="sibTrans" cxnId="{CEED00C4-31A7-4404-8F77-0CE63DB0E052}">
      <dgm:prSet/>
      <dgm:spPr/>
      <dgm:t>
        <a:bodyPr/>
        <a:lstStyle/>
        <a:p>
          <a:endParaRPr lang="en-US"/>
        </a:p>
      </dgm:t>
    </dgm:pt>
    <dgm:pt modelId="{D759616D-B816-4348-81E3-9AF20D9E3A9B}" type="pres">
      <dgm:prSet presAssocID="{D1B99B07-0D98-4CCB-B361-B12E9B8BD4A2}" presName="linear" presStyleCnt="0">
        <dgm:presLayoutVars>
          <dgm:animLvl val="lvl"/>
          <dgm:resizeHandles val="exact"/>
        </dgm:presLayoutVars>
      </dgm:prSet>
      <dgm:spPr/>
      <dgm:t>
        <a:bodyPr/>
        <a:lstStyle/>
        <a:p>
          <a:endParaRPr lang="en-GB"/>
        </a:p>
      </dgm:t>
    </dgm:pt>
    <dgm:pt modelId="{6A81010E-8E50-4F14-AAF3-54E435B53A31}" type="pres">
      <dgm:prSet presAssocID="{B9818C98-A01B-4BA5-B6F4-2D71ECFF43D7}" presName="parentText" presStyleLbl="node1" presStyleIdx="0" presStyleCnt="3" custScaleX="93103" custScaleY="87870" custLinFactNeighborY="-85096">
        <dgm:presLayoutVars>
          <dgm:chMax val="0"/>
          <dgm:bulletEnabled val="1"/>
        </dgm:presLayoutVars>
      </dgm:prSet>
      <dgm:spPr/>
      <dgm:t>
        <a:bodyPr/>
        <a:lstStyle/>
        <a:p>
          <a:endParaRPr lang="en-US"/>
        </a:p>
      </dgm:t>
    </dgm:pt>
    <dgm:pt modelId="{9FAD63FC-EDAF-4415-B107-5AACDC091D7F}" type="pres">
      <dgm:prSet presAssocID="{62AEA8B1-9448-48CE-8633-A3F69F8C406D}" presName="spacer" presStyleCnt="0"/>
      <dgm:spPr/>
    </dgm:pt>
    <dgm:pt modelId="{297C3327-747F-4BD7-8DDB-F45CE58B332A}" type="pres">
      <dgm:prSet presAssocID="{303AD7BA-0140-4F60-B5D8-DD08D70C2BC9}" presName="parentText" presStyleLbl="node1" presStyleIdx="1" presStyleCnt="3">
        <dgm:presLayoutVars>
          <dgm:chMax val="0"/>
          <dgm:bulletEnabled val="1"/>
        </dgm:presLayoutVars>
      </dgm:prSet>
      <dgm:spPr/>
      <dgm:t>
        <a:bodyPr/>
        <a:lstStyle/>
        <a:p>
          <a:endParaRPr lang="en-US"/>
        </a:p>
      </dgm:t>
    </dgm:pt>
    <dgm:pt modelId="{4AF9C94E-1D3B-4187-8884-8C33D524ACA3}" type="pres">
      <dgm:prSet presAssocID="{2E08BA06-4D00-431F-A859-DD650CD75119}" presName="spacer" presStyleCnt="0"/>
      <dgm:spPr/>
    </dgm:pt>
    <dgm:pt modelId="{A83E83CB-CE1D-4765-8F3C-AE9FD4FD4C67}" type="pres">
      <dgm:prSet presAssocID="{A5157F18-D7CF-43F2-8F8C-C24FFD6D3A58}" presName="parentText" presStyleLbl="node1" presStyleIdx="2" presStyleCnt="3" custLinFactNeighborY="85097">
        <dgm:presLayoutVars>
          <dgm:chMax val="0"/>
          <dgm:bulletEnabled val="1"/>
        </dgm:presLayoutVars>
      </dgm:prSet>
      <dgm:spPr/>
      <dgm:t>
        <a:bodyPr/>
        <a:lstStyle/>
        <a:p>
          <a:endParaRPr lang="en-US"/>
        </a:p>
      </dgm:t>
    </dgm:pt>
  </dgm:ptLst>
  <dgm:cxnLst>
    <dgm:cxn modelId="{CEED00C4-31A7-4404-8F77-0CE63DB0E052}" srcId="{D1B99B07-0D98-4CCB-B361-B12E9B8BD4A2}" destId="{303AD7BA-0140-4F60-B5D8-DD08D70C2BC9}" srcOrd="1" destOrd="0" parTransId="{4A46073F-89B8-4063-9D88-920D488AC2A6}" sibTransId="{2E08BA06-4D00-431F-A859-DD650CD75119}"/>
    <dgm:cxn modelId="{78B096B4-78B1-43B8-B8F3-A04976E716BA}" type="presOf" srcId="{B9818C98-A01B-4BA5-B6F4-2D71ECFF43D7}" destId="{6A81010E-8E50-4F14-AAF3-54E435B53A31}" srcOrd="0" destOrd="0" presId="urn:microsoft.com/office/officeart/2005/8/layout/vList2"/>
    <dgm:cxn modelId="{77B29BF5-50B8-4E7A-A983-A942ECFC9305}" srcId="{D1B99B07-0D98-4CCB-B361-B12E9B8BD4A2}" destId="{A5157F18-D7CF-43F2-8F8C-C24FFD6D3A58}" srcOrd="2" destOrd="0" parTransId="{6C9F91FF-6013-463B-9A03-48AA91A22542}" sibTransId="{4139FA9F-766E-436E-A47E-0B22EAE99C9E}"/>
    <dgm:cxn modelId="{B35EE378-D414-4FFC-9E15-CF31AB2CAF59}" srcId="{D1B99B07-0D98-4CCB-B361-B12E9B8BD4A2}" destId="{B9818C98-A01B-4BA5-B6F4-2D71ECFF43D7}" srcOrd="0" destOrd="0" parTransId="{DC42E171-E133-44D6-AC40-7081558CF321}" sibTransId="{62AEA8B1-9448-48CE-8633-A3F69F8C406D}"/>
    <dgm:cxn modelId="{B763DFBE-B585-4125-B540-CA17940AA66C}" type="presOf" srcId="{D1B99B07-0D98-4CCB-B361-B12E9B8BD4A2}" destId="{D759616D-B816-4348-81E3-9AF20D9E3A9B}" srcOrd="0" destOrd="0" presId="urn:microsoft.com/office/officeart/2005/8/layout/vList2"/>
    <dgm:cxn modelId="{0630CA56-56AF-4617-94B5-59FECB1AD7FA}" type="presOf" srcId="{A5157F18-D7CF-43F2-8F8C-C24FFD6D3A58}" destId="{A83E83CB-CE1D-4765-8F3C-AE9FD4FD4C67}" srcOrd="0" destOrd="0" presId="urn:microsoft.com/office/officeart/2005/8/layout/vList2"/>
    <dgm:cxn modelId="{C234D153-B02D-4FDB-8948-EB0F2A8D713D}" type="presOf" srcId="{303AD7BA-0140-4F60-B5D8-DD08D70C2BC9}" destId="{297C3327-747F-4BD7-8DDB-F45CE58B332A}" srcOrd="0" destOrd="0" presId="urn:microsoft.com/office/officeart/2005/8/layout/vList2"/>
    <dgm:cxn modelId="{B0AEE2A7-43A6-4EC6-99BC-55544B97ED4B}" type="presParOf" srcId="{D759616D-B816-4348-81E3-9AF20D9E3A9B}" destId="{6A81010E-8E50-4F14-AAF3-54E435B53A31}" srcOrd="0" destOrd="0" presId="urn:microsoft.com/office/officeart/2005/8/layout/vList2"/>
    <dgm:cxn modelId="{93A51273-44C0-4D7D-A901-35E3DD0B4719}" type="presParOf" srcId="{D759616D-B816-4348-81E3-9AF20D9E3A9B}" destId="{9FAD63FC-EDAF-4415-B107-5AACDC091D7F}" srcOrd="1" destOrd="0" presId="urn:microsoft.com/office/officeart/2005/8/layout/vList2"/>
    <dgm:cxn modelId="{41920DBD-FF4A-40BA-A6EE-CFEA94962045}" type="presParOf" srcId="{D759616D-B816-4348-81E3-9AF20D9E3A9B}" destId="{297C3327-747F-4BD7-8DDB-F45CE58B332A}" srcOrd="2" destOrd="0" presId="urn:microsoft.com/office/officeart/2005/8/layout/vList2"/>
    <dgm:cxn modelId="{4343DD83-787B-4C6B-A74F-40B65BE4705F}" type="presParOf" srcId="{D759616D-B816-4348-81E3-9AF20D9E3A9B}" destId="{4AF9C94E-1D3B-4187-8884-8C33D524ACA3}" srcOrd="3" destOrd="0" presId="urn:microsoft.com/office/officeart/2005/8/layout/vList2"/>
    <dgm:cxn modelId="{77133683-101A-4D68-BDD7-CDED7CA38219}" type="presParOf" srcId="{D759616D-B816-4348-81E3-9AF20D9E3A9B}" destId="{A83E83CB-CE1D-4765-8F3C-AE9FD4FD4C67}"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D1B99B07-0D98-4CCB-B361-B12E9B8BD4A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A5157F18-D7CF-43F2-8F8C-C24FFD6D3A58}">
      <dgm:prSet custT="1"/>
      <dgm:spPr/>
      <dgm:t>
        <a:bodyPr/>
        <a:lstStyle/>
        <a:p>
          <a:pPr algn="ctr"/>
          <a:r>
            <a:rPr lang="en-US" sz="1400" i="1" dirty="0" smtClean="0"/>
            <a:t>Notes: The derivation in this theorem confirms the process and logic by which the nuclear surface is firm and forms the substantial background location that is precise and permanent. The oscillatory waveforms created by the interactive state reduces its count rate per cycle through merging into a coherent state whereby the surface density of interactive counts reaches a maximum while the count rate </a:t>
          </a:r>
          <a:r>
            <a:rPr lang="en-US" sz="1400" i="1" dirty="0" err="1" smtClean="0"/>
            <a:t>minimises</a:t>
          </a:r>
          <a:r>
            <a:rPr lang="en-US" sz="1400" i="1" dirty="0" smtClean="0"/>
            <a:t> to the lowest value</a:t>
          </a:r>
          <a:endParaRPr lang="en-US" sz="1400" dirty="0"/>
        </a:p>
      </dgm:t>
    </dgm:pt>
    <dgm:pt modelId="{6C9F91FF-6013-463B-9A03-48AA91A22542}" type="parTrans" cxnId="{77B29BF5-50B8-4E7A-A983-A942ECFC9305}">
      <dgm:prSet/>
      <dgm:spPr/>
      <dgm:t>
        <a:bodyPr/>
        <a:lstStyle/>
        <a:p>
          <a:endParaRPr lang="en-US"/>
        </a:p>
      </dgm:t>
    </dgm:pt>
    <dgm:pt modelId="{4139FA9F-766E-436E-A47E-0B22EAE99C9E}" type="sibTrans" cxnId="{77B29BF5-50B8-4E7A-A983-A942ECFC9305}">
      <dgm:prSet/>
      <dgm:spPr/>
      <dgm:t>
        <a:bodyPr/>
        <a:lstStyle/>
        <a:p>
          <a:endParaRPr lang="en-US"/>
        </a:p>
      </dgm:t>
    </dgm:pt>
    <dgm:pt modelId="{B9818C98-A01B-4BA5-B6F4-2D71ECFF43D7}">
      <dgm:prSet custT="1"/>
      <dgm:spPr/>
      <dgm:t>
        <a:bodyPr/>
        <a:lstStyle/>
        <a:p>
          <a:pPr algn="ctr"/>
          <a:r>
            <a:rPr lang="hi-IN" dirty="0" smtClean="0"/>
            <a:t>तेन निवृत्त प्रसवं अर्थ वशात् सप्त रुप विनि वृत्ताम् |</a:t>
          </a:r>
          <a:r>
            <a:rPr lang="en-US" dirty="0" smtClean="0"/>
            <a:t>                                          </a:t>
          </a:r>
          <a:r>
            <a:rPr lang="hi-IN" dirty="0" smtClean="0"/>
            <a:t>प्रकृतिं पश्यति पुरुषः प्रेक्षकवद् अवस्थितः स्वस्थः || ६५ ||</a:t>
          </a:r>
          <a:endParaRPr lang="en-US" sz="1800" dirty="0"/>
        </a:p>
      </dgm:t>
    </dgm:pt>
    <dgm:pt modelId="{DC42E171-E133-44D6-AC40-7081558CF321}" type="parTrans" cxnId="{B35EE378-D414-4FFC-9E15-CF31AB2CAF59}">
      <dgm:prSet/>
      <dgm:spPr/>
      <dgm:t>
        <a:bodyPr/>
        <a:lstStyle/>
        <a:p>
          <a:endParaRPr lang="en-US"/>
        </a:p>
      </dgm:t>
    </dgm:pt>
    <dgm:pt modelId="{62AEA8B1-9448-48CE-8633-A3F69F8C406D}" type="sibTrans" cxnId="{B35EE378-D414-4FFC-9E15-CF31AB2CAF59}">
      <dgm:prSet/>
      <dgm:spPr/>
      <dgm:t>
        <a:bodyPr/>
        <a:lstStyle/>
        <a:p>
          <a:endParaRPr lang="en-US"/>
        </a:p>
      </dgm:t>
    </dgm:pt>
    <dgm:pt modelId="{303AD7BA-0140-4F60-B5D8-DD08D70C2BC9}">
      <dgm:prSet custT="1"/>
      <dgm:spPr/>
      <dgm:t>
        <a:bodyPr/>
        <a:lstStyle/>
        <a:p>
          <a:pPr algn="ctr"/>
          <a:r>
            <a:rPr lang="en-US" sz="1800" dirty="0" smtClean="0"/>
            <a:t>When the oscillatory interactions are </a:t>
          </a:r>
          <a:r>
            <a:rPr lang="en-US" sz="1800" dirty="0" err="1" smtClean="0"/>
            <a:t>minimised</a:t>
          </a:r>
          <a:r>
            <a:rPr lang="en-US" sz="1800" dirty="0" smtClean="0"/>
            <a:t> because of the reduction in activity between the boundary and nuclear core, the interactive current becomes neutral and the activities at the seven radial levels becomes insignificant, and the nuclear core as Purusha attains a dense superposed  background state.</a:t>
          </a:r>
          <a:endParaRPr lang="en-US" sz="1800" dirty="0"/>
        </a:p>
      </dgm:t>
    </dgm:pt>
    <dgm:pt modelId="{4A46073F-89B8-4063-9D88-920D488AC2A6}" type="parTrans" cxnId="{CEED00C4-31A7-4404-8F77-0CE63DB0E052}">
      <dgm:prSet/>
      <dgm:spPr/>
      <dgm:t>
        <a:bodyPr/>
        <a:lstStyle/>
        <a:p>
          <a:endParaRPr lang="en-US"/>
        </a:p>
      </dgm:t>
    </dgm:pt>
    <dgm:pt modelId="{2E08BA06-4D00-431F-A859-DD650CD75119}" type="sibTrans" cxnId="{CEED00C4-31A7-4404-8F77-0CE63DB0E052}">
      <dgm:prSet/>
      <dgm:spPr/>
      <dgm:t>
        <a:bodyPr/>
        <a:lstStyle/>
        <a:p>
          <a:endParaRPr lang="en-US"/>
        </a:p>
      </dgm:t>
    </dgm:pt>
    <dgm:pt modelId="{D759616D-B816-4348-81E3-9AF20D9E3A9B}" type="pres">
      <dgm:prSet presAssocID="{D1B99B07-0D98-4CCB-B361-B12E9B8BD4A2}" presName="linear" presStyleCnt="0">
        <dgm:presLayoutVars>
          <dgm:animLvl val="lvl"/>
          <dgm:resizeHandles val="exact"/>
        </dgm:presLayoutVars>
      </dgm:prSet>
      <dgm:spPr/>
      <dgm:t>
        <a:bodyPr/>
        <a:lstStyle/>
        <a:p>
          <a:endParaRPr lang="en-GB"/>
        </a:p>
      </dgm:t>
    </dgm:pt>
    <dgm:pt modelId="{6A81010E-8E50-4F14-AAF3-54E435B53A31}" type="pres">
      <dgm:prSet presAssocID="{B9818C98-A01B-4BA5-B6F4-2D71ECFF43D7}" presName="parentText" presStyleLbl="node1" presStyleIdx="0" presStyleCnt="3" custScaleX="93103" custLinFactNeighborY="-85096">
        <dgm:presLayoutVars>
          <dgm:chMax val="0"/>
          <dgm:bulletEnabled val="1"/>
        </dgm:presLayoutVars>
      </dgm:prSet>
      <dgm:spPr/>
      <dgm:t>
        <a:bodyPr/>
        <a:lstStyle/>
        <a:p>
          <a:endParaRPr lang="en-US"/>
        </a:p>
      </dgm:t>
    </dgm:pt>
    <dgm:pt modelId="{9FAD63FC-EDAF-4415-B107-5AACDC091D7F}" type="pres">
      <dgm:prSet presAssocID="{62AEA8B1-9448-48CE-8633-A3F69F8C406D}" presName="spacer" presStyleCnt="0"/>
      <dgm:spPr/>
    </dgm:pt>
    <dgm:pt modelId="{297C3327-747F-4BD7-8DDB-F45CE58B332A}" type="pres">
      <dgm:prSet presAssocID="{303AD7BA-0140-4F60-B5D8-DD08D70C2BC9}" presName="parentText" presStyleLbl="node1" presStyleIdx="1" presStyleCnt="3">
        <dgm:presLayoutVars>
          <dgm:chMax val="0"/>
          <dgm:bulletEnabled val="1"/>
        </dgm:presLayoutVars>
      </dgm:prSet>
      <dgm:spPr/>
      <dgm:t>
        <a:bodyPr/>
        <a:lstStyle/>
        <a:p>
          <a:endParaRPr lang="en-US"/>
        </a:p>
      </dgm:t>
    </dgm:pt>
    <dgm:pt modelId="{4AF9C94E-1D3B-4187-8884-8C33D524ACA3}" type="pres">
      <dgm:prSet presAssocID="{2E08BA06-4D00-431F-A859-DD650CD75119}" presName="spacer" presStyleCnt="0"/>
      <dgm:spPr/>
    </dgm:pt>
    <dgm:pt modelId="{A83E83CB-CE1D-4765-8F3C-AE9FD4FD4C67}" type="pres">
      <dgm:prSet presAssocID="{A5157F18-D7CF-43F2-8F8C-C24FFD6D3A58}" presName="parentText" presStyleLbl="node1" presStyleIdx="2" presStyleCnt="3" custLinFactNeighborY="85097">
        <dgm:presLayoutVars>
          <dgm:chMax val="0"/>
          <dgm:bulletEnabled val="1"/>
        </dgm:presLayoutVars>
      </dgm:prSet>
      <dgm:spPr/>
      <dgm:t>
        <a:bodyPr/>
        <a:lstStyle/>
        <a:p>
          <a:endParaRPr lang="en-US"/>
        </a:p>
      </dgm:t>
    </dgm:pt>
  </dgm:ptLst>
  <dgm:cxnLst>
    <dgm:cxn modelId="{CEED00C4-31A7-4404-8F77-0CE63DB0E052}" srcId="{D1B99B07-0D98-4CCB-B361-B12E9B8BD4A2}" destId="{303AD7BA-0140-4F60-B5D8-DD08D70C2BC9}" srcOrd="1" destOrd="0" parTransId="{4A46073F-89B8-4063-9D88-920D488AC2A6}" sibTransId="{2E08BA06-4D00-431F-A859-DD650CD75119}"/>
    <dgm:cxn modelId="{77B29BF5-50B8-4E7A-A983-A942ECFC9305}" srcId="{D1B99B07-0D98-4CCB-B361-B12E9B8BD4A2}" destId="{A5157F18-D7CF-43F2-8F8C-C24FFD6D3A58}" srcOrd="2" destOrd="0" parTransId="{6C9F91FF-6013-463B-9A03-48AA91A22542}" sibTransId="{4139FA9F-766E-436E-A47E-0B22EAE99C9E}"/>
    <dgm:cxn modelId="{FE78B35C-19CD-4F43-99C8-BBC2D1568537}" type="presOf" srcId="{A5157F18-D7CF-43F2-8F8C-C24FFD6D3A58}" destId="{A83E83CB-CE1D-4765-8F3C-AE9FD4FD4C67}" srcOrd="0" destOrd="0" presId="urn:microsoft.com/office/officeart/2005/8/layout/vList2"/>
    <dgm:cxn modelId="{FC5767A8-0745-4980-98BF-BD7F79A721EA}" type="presOf" srcId="{303AD7BA-0140-4F60-B5D8-DD08D70C2BC9}" destId="{297C3327-747F-4BD7-8DDB-F45CE58B332A}" srcOrd="0" destOrd="0" presId="urn:microsoft.com/office/officeart/2005/8/layout/vList2"/>
    <dgm:cxn modelId="{B35EE378-D414-4FFC-9E15-CF31AB2CAF59}" srcId="{D1B99B07-0D98-4CCB-B361-B12E9B8BD4A2}" destId="{B9818C98-A01B-4BA5-B6F4-2D71ECFF43D7}" srcOrd="0" destOrd="0" parTransId="{DC42E171-E133-44D6-AC40-7081558CF321}" sibTransId="{62AEA8B1-9448-48CE-8633-A3F69F8C406D}"/>
    <dgm:cxn modelId="{DE298F68-7FA7-48B9-B746-F3701C694F2C}" type="presOf" srcId="{B9818C98-A01B-4BA5-B6F4-2D71ECFF43D7}" destId="{6A81010E-8E50-4F14-AAF3-54E435B53A31}" srcOrd="0" destOrd="0" presId="urn:microsoft.com/office/officeart/2005/8/layout/vList2"/>
    <dgm:cxn modelId="{F5840F99-8B18-433D-9AED-70B9DCC8428C}" type="presOf" srcId="{D1B99B07-0D98-4CCB-B361-B12E9B8BD4A2}" destId="{D759616D-B816-4348-81E3-9AF20D9E3A9B}" srcOrd="0" destOrd="0" presId="urn:microsoft.com/office/officeart/2005/8/layout/vList2"/>
    <dgm:cxn modelId="{0684FA09-B5D1-47F6-ACAB-7B611CDDDAA5}" type="presParOf" srcId="{D759616D-B816-4348-81E3-9AF20D9E3A9B}" destId="{6A81010E-8E50-4F14-AAF3-54E435B53A31}" srcOrd="0" destOrd="0" presId="urn:microsoft.com/office/officeart/2005/8/layout/vList2"/>
    <dgm:cxn modelId="{7AE31A23-7DE8-4CB4-A59C-AD6C767461D1}" type="presParOf" srcId="{D759616D-B816-4348-81E3-9AF20D9E3A9B}" destId="{9FAD63FC-EDAF-4415-B107-5AACDC091D7F}" srcOrd="1" destOrd="0" presId="urn:microsoft.com/office/officeart/2005/8/layout/vList2"/>
    <dgm:cxn modelId="{F391E8D2-1F2E-4B60-B5C6-F0DF82877A1D}" type="presParOf" srcId="{D759616D-B816-4348-81E3-9AF20D9E3A9B}" destId="{297C3327-747F-4BD7-8DDB-F45CE58B332A}" srcOrd="2" destOrd="0" presId="urn:microsoft.com/office/officeart/2005/8/layout/vList2"/>
    <dgm:cxn modelId="{3B3117CC-D385-40CB-B15D-71AEDE6EDBE0}" type="presParOf" srcId="{D759616D-B816-4348-81E3-9AF20D9E3A9B}" destId="{4AF9C94E-1D3B-4187-8884-8C33D524ACA3}" srcOrd="3" destOrd="0" presId="urn:microsoft.com/office/officeart/2005/8/layout/vList2"/>
    <dgm:cxn modelId="{CEB78FDA-B073-42EE-B93A-AAF82F74CD0C}" type="presParOf" srcId="{D759616D-B816-4348-81E3-9AF20D9E3A9B}" destId="{A83E83CB-CE1D-4765-8F3C-AE9FD4FD4C67}"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D1B99B07-0D98-4CCB-B361-B12E9B8BD4A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A5157F18-D7CF-43F2-8F8C-C24FFD6D3A58}">
      <dgm:prSet custT="1"/>
      <dgm:spPr/>
      <dgm:t>
        <a:bodyPr/>
        <a:lstStyle/>
        <a:p>
          <a:pPr algn="ctr"/>
          <a:r>
            <a:rPr lang="en-US" sz="1400" i="1" dirty="0" smtClean="0"/>
            <a:t>Notes: An extraordinary theorem that gives a logically specific explanation as to why space seems to be in an unmanifest or undetectable state. In the balanced perpetual harmonic oscillatory state the resonant interaction neutralizes the displacement in both directions because it is at the same time or simultaneously. Hence even though the interactions are going on it cannot be observed as the neutral state of the boundary gives the impression that the core too is in the same un- manifest state.</a:t>
          </a:r>
          <a:endParaRPr lang="en-US" sz="1400" dirty="0"/>
        </a:p>
      </dgm:t>
    </dgm:pt>
    <dgm:pt modelId="{6C9F91FF-6013-463B-9A03-48AA91A22542}" type="parTrans" cxnId="{77B29BF5-50B8-4E7A-A983-A942ECFC9305}">
      <dgm:prSet/>
      <dgm:spPr/>
      <dgm:t>
        <a:bodyPr/>
        <a:lstStyle/>
        <a:p>
          <a:endParaRPr lang="en-US"/>
        </a:p>
      </dgm:t>
    </dgm:pt>
    <dgm:pt modelId="{4139FA9F-766E-436E-A47E-0B22EAE99C9E}" type="sibTrans" cxnId="{77B29BF5-50B8-4E7A-A983-A942ECFC9305}">
      <dgm:prSet/>
      <dgm:spPr/>
      <dgm:t>
        <a:bodyPr/>
        <a:lstStyle/>
        <a:p>
          <a:endParaRPr lang="en-US"/>
        </a:p>
      </dgm:t>
    </dgm:pt>
    <dgm:pt modelId="{B9818C98-A01B-4BA5-B6F4-2D71ECFF43D7}">
      <dgm:prSet custT="1"/>
      <dgm:spPr/>
      <dgm:t>
        <a:bodyPr/>
        <a:lstStyle/>
        <a:p>
          <a:pPr algn="ctr"/>
          <a:r>
            <a:rPr lang="hi-IN" dirty="0" smtClean="0"/>
            <a:t>दृष्टा मयेत् उपेक्षक एको दृष्टा ह मित्  उपरमिति अन्या |</a:t>
          </a:r>
          <a:r>
            <a:rPr lang="en-US" dirty="0" smtClean="0"/>
            <a:t>                                               </a:t>
          </a:r>
          <a:r>
            <a:rPr lang="hi-IN" dirty="0" smtClean="0"/>
            <a:t>सति संयोगे अपि तयोः प्रयोजनं नास्ति सर्गस्य        || ६६ ||</a:t>
          </a:r>
          <a:endParaRPr lang="en-US" sz="1800" dirty="0"/>
        </a:p>
      </dgm:t>
    </dgm:pt>
    <dgm:pt modelId="{DC42E171-E133-44D6-AC40-7081558CF321}" type="parTrans" cxnId="{B35EE378-D414-4FFC-9E15-CF31AB2CAF59}">
      <dgm:prSet/>
      <dgm:spPr/>
      <dgm:t>
        <a:bodyPr/>
        <a:lstStyle/>
        <a:p>
          <a:endParaRPr lang="en-US"/>
        </a:p>
      </dgm:t>
    </dgm:pt>
    <dgm:pt modelId="{62AEA8B1-9448-48CE-8633-A3F69F8C406D}" type="sibTrans" cxnId="{B35EE378-D414-4FFC-9E15-CF31AB2CAF59}">
      <dgm:prSet/>
      <dgm:spPr/>
      <dgm:t>
        <a:bodyPr/>
        <a:lstStyle/>
        <a:p>
          <a:endParaRPr lang="en-US"/>
        </a:p>
      </dgm:t>
    </dgm:pt>
    <dgm:pt modelId="{C0EAAB0C-CA52-4F7F-B080-B0FF3D1DC8F6}">
      <dgm:prSet custT="1"/>
      <dgm:spPr/>
      <dgm:t>
        <a:bodyPr/>
        <a:lstStyle/>
        <a:p>
          <a:pPr algn="ctr"/>
          <a:r>
            <a:rPr lang="en-US" sz="1800" dirty="0" smtClean="0"/>
            <a:t>Observing the neutral state of one gives the proof that the observable movement of the other has ceased and even though both are together no interactive manifestation exists.</a:t>
          </a:r>
          <a:endParaRPr lang="en-US" sz="1800" dirty="0"/>
        </a:p>
      </dgm:t>
    </dgm:pt>
    <dgm:pt modelId="{DD24B118-88DC-44B4-8F59-BED9EEC967DE}" type="parTrans" cxnId="{E06A8AE6-D205-45E5-879B-46604FFF3174}">
      <dgm:prSet/>
      <dgm:spPr/>
    </dgm:pt>
    <dgm:pt modelId="{5156D625-D0DA-4E68-8BA0-0D859921A189}" type="sibTrans" cxnId="{E06A8AE6-D205-45E5-879B-46604FFF3174}">
      <dgm:prSet/>
      <dgm:spPr/>
    </dgm:pt>
    <dgm:pt modelId="{D759616D-B816-4348-81E3-9AF20D9E3A9B}" type="pres">
      <dgm:prSet presAssocID="{D1B99B07-0D98-4CCB-B361-B12E9B8BD4A2}" presName="linear" presStyleCnt="0">
        <dgm:presLayoutVars>
          <dgm:animLvl val="lvl"/>
          <dgm:resizeHandles val="exact"/>
        </dgm:presLayoutVars>
      </dgm:prSet>
      <dgm:spPr/>
      <dgm:t>
        <a:bodyPr/>
        <a:lstStyle/>
        <a:p>
          <a:endParaRPr lang="en-GB"/>
        </a:p>
      </dgm:t>
    </dgm:pt>
    <dgm:pt modelId="{6A81010E-8E50-4F14-AAF3-54E435B53A31}" type="pres">
      <dgm:prSet presAssocID="{B9818C98-A01B-4BA5-B6F4-2D71ECFF43D7}" presName="parentText" presStyleLbl="node1" presStyleIdx="0" presStyleCnt="3" custScaleX="93103" custScaleY="89243" custLinFactNeighborY="-85096">
        <dgm:presLayoutVars>
          <dgm:chMax val="0"/>
          <dgm:bulletEnabled val="1"/>
        </dgm:presLayoutVars>
      </dgm:prSet>
      <dgm:spPr/>
      <dgm:t>
        <a:bodyPr/>
        <a:lstStyle/>
        <a:p>
          <a:endParaRPr lang="en-US"/>
        </a:p>
      </dgm:t>
    </dgm:pt>
    <dgm:pt modelId="{9FAD63FC-EDAF-4415-B107-5AACDC091D7F}" type="pres">
      <dgm:prSet presAssocID="{62AEA8B1-9448-48CE-8633-A3F69F8C406D}" presName="spacer" presStyleCnt="0"/>
      <dgm:spPr/>
    </dgm:pt>
    <dgm:pt modelId="{98A8725C-89F0-4EFC-A1EE-429519A5876F}" type="pres">
      <dgm:prSet presAssocID="{C0EAAB0C-CA52-4F7F-B080-B0FF3D1DC8F6}" presName="parentText" presStyleLbl="node1" presStyleIdx="1" presStyleCnt="3" custLinFactNeighborY="-26738">
        <dgm:presLayoutVars>
          <dgm:chMax val="0"/>
          <dgm:bulletEnabled val="1"/>
        </dgm:presLayoutVars>
      </dgm:prSet>
      <dgm:spPr/>
      <dgm:t>
        <a:bodyPr/>
        <a:lstStyle/>
        <a:p>
          <a:endParaRPr lang="en-US"/>
        </a:p>
      </dgm:t>
    </dgm:pt>
    <dgm:pt modelId="{3FAF2D92-944F-4CFE-A60E-C588FC5473E4}" type="pres">
      <dgm:prSet presAssocID="{5156D625-D0DA-4E68-8BA0-0D859921A189}" presName="spacer" presStyleCnt="0"/>
      <dgm:spPr/>
    </dgm:pt>
    <dgm:pt modelId="{A83E83CB-CE1D-4765-8F3C-AE9FD4FD4C67}" type="pres">
      <dgm:prSet presAssocID="{A5157F18-D7CF-43F2-8F8C-C24FFD6D3A58}" presName="parentText" presStyleLbl="node1" presStyleIdx="2" presStyleCnt="3" custLinFactNeighborY="85097">
        <dgm:presLayoutVars>
          <dgm:chMax val="0"/>
          <dgm:bulletEnabled val="1"/>
        </dgm:presLayoutVars>
      </dgm:prSet>
      <dgm:spPr/>
      <dgm:t>
        <a:bodyPr/>
        <a:lstStyle/>
        <a:p>
          <a:endParaRPr lang="en-US"/>
        </a:p>
      </dgm:t>
    </dgm:pt>
  </dgm:ptLst>
  <dgm:cxnLst>
    <dgm:cxn modelId="{5E9E07A0-2906-41D7-AD62-15BBA60767CA}" type="presOf" srcId="{C0EAAB0C-CA52-4F7F-B080-B0FF3D1DC8F6}" destId="{98A8725C-89F0-4EFC-A1EE-429519A5876F}" srcOrd="0" destOrd="0" presId="urn:microsoft.com/office/officeart/2005/8/layout/vList2"/>
    <dgm:cxn modelId="{77B29BF5-50B8-4E7A-A983-A942ECFC9305}" srcId="{D1B99B07-0D98-4CCB-B361-B12E9B8BD4A2}" destId="{A5157F18-D7CF-43F2-8F8C-C24FFD6D3A58}" srcOrd="2" destOrd="0" parTransId="{6C9F91FF-6013-463B-9A03-48AA91A22542}" sibTransId="{4139FA9F-766E-436E-A47E-0B22EAE99C9E}"/>
    <dgm:cxn modelId="{E06A8AE6-D205-45E5-879B-46604FFF3174}" srcId="{D1B99B07-0D98-4CCB-B361-B12E9B8BD4A2}" destId="{C0EAAB0C-CA52-4F7F-B080-B0FF3D1DC8F6}" srcOrd="1" destOrd="0" parTransId="{DD24B118-88DC-44B4-8F59-BED9EEC967DE}" sibTransId="{5156D625-D0DA-4E68-8BA0-0D859921A189}"/>
    <dgm:cxn modelId="{94A86628-24F4-471E-AFF1-E6FDB7E3CC51}" type="presOf" srcId="{A5157F18-D7CF-43F2-8F8C-C24FFD6D3A58}" destId="{A83E83CB-CE1D-4765-8F3C-AE9FD4FD4C67}" srcOrd="0" destOrd="0" presId="urn:microsoft.com/office/officeart/2005/8/layout/vList2"/>
    <dgm:cxn modelId="{79FA7117-F845-431E-BA26-6D93CEF16824}" type="presOf" srcId="{B9818C98-A01B-4BA5-B6F4-2D71ECFF43D7}" destId="{6A81010E-8E50-4F14-AAF3-54E435B53A31}" srcOrd="0" destOrd="0" presId="urn:microsoft.com/office/officeart/2005/8/layout/vList2"/>
    <dgm:cxn modelId="{B35EE378-D414-4FFC-9E15-CF31AB2CAF59}" srcId="{D1B99B07-0D98-4CCB-B361-B12E9B8BD4A2}" destId="{B9818C98-A01B-4BA5-B6F4-2D71ECFF43D7}" srcOrd="0" destOrd="0" parTransId="{DC42E171-E133-44D6-AC40-7081558CF321}" sibTransId="{62AEA8B1-9448-48CE-8633-A3F69F8C406D}"/>
    <dgm:cxn modelId="{9770A61C-E2CB-4505-87D4-50031AA8DF12}" type="presOf" srcId="{D1B99B07-0D98-4CCB-B361-B12E9B8BD4A2}" destId="{D759616D-B816-4348-81E3-9AF20D9E3A9B}" srcOrd="0" destOrd="0" presId="urn:microsoft.com/office/officeart/2005/8/layout/vList2"/>
    <dgm:cxn modelId="{E42C4798-FC23-4221-9E75-027D2A956B26}" type="presParOf" srcId="{D759616D-B816-4348-81E3-9AF20D9E3A9B}" destId="{6A81010E-8E50-4F14-AAF3-54E435B53A31}" srcOrd="0" destOrd="0" presId="urn:microsoft.com/office/officeart/2005/8/layout/vList2"/>
    <dgm:cxn modelId="{BE3D15D6-A241-47C3-8E97-97525B926E21}" type="presParOf" srcId="{D759616D-B816-4348-81E3-9AF20D9E3A9B}" destId="{9FAD63FC-EDAF-4415-B107-5AACDC091D7F}" srcOrd="1" destOrd="0" presId="urn:microsoft.com/office/officeart/2005/8/layout/vList2"/>
    <dgm:cxn modelId="{BAA38D91-1330-40C7-93AB-95095FFF61C0}" type="presParOf" srcId="{D759616D-B816-4348-81E3-9AF20D9E3A9B}" destId="{98A8725C-89F0-4EFC-A1EE-429519A5876F}" srcOrd="2" destOrd="0" presId="urn:microsoft.com/office/officeart/2005/8/layout/vList2"/>
    <dgm:cxn modelId="{A04396AE-ABBE-4BFE-A8CE-C3ECD239304E}" type="presParOf" srcId="{D759616D-B816-4348-81E3-9AF20D9E3A9B}" destId="{3FAF2D92-944F-4CFE-A60E-C588FC5473E4}" srcOrd="3" destOrd="0" presId="urn:microsoft.com/office/officeart/2005/8/layout/vList2"/>
    <dgm:cxn modelId="{6F998E6C-5A21-4DB4-87EF-1DA042F8427E}" type="presParOf" srcId="{D759616D-B816-4348-81E3-9AF20D9E3A9B}" destId="{A83E83CB-CE1D-4765-8F3C-AE9FD4FD4C67}"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D1B99B07-0D98-4CCB-B361-B12E9B8BD4A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A5157F18-D7CF-43F2-8F8C-C24FFD6D3A58}">
      <dgm:prSet custT="1"/>
      <dgm:spPr/>
      <dgm:t>
        <a:bodyPr/>
        <a:lstStyle/>
        <a:p>
          <a:pPr algn="ctr"/>
          <a:r>
            <a:rPr lang="en-US" sz="1400" i="1" dirty="0" smtClean="0"/>
            <a:t>Notes: Path breaking theorem of defining the concept mass or density in a holographic environment that is in a perpetual harmonic oscillatory state. The standard definition of mass of volume into density in a static environment cannot be applied to dynamic space for it already has absolute and fundamental properties that cannot be defined except by comparison. Therefore the observed mass in the manifest or unmanifest state logically must be different but must have the same mechanical process of acquiring it. The logic is rigorous because the dynamic mass changes due to various factors and must be distinguished from the mass density concept of static objects.  Time interval in the expanded state disappears in the coherent dense state and the identity of that process is compared to a flywheel where it acquires dynamic mass by the rate of spin and which is defined as its angular momentum or inertia stored in it that changes slowly.</a:t>
          </a:r>
          <a:endParaRPr lang="en-US" sz="1400" dirty="0"/>
        </a:p>
      </dgm:t>
    </dgm:pt>
    <dgm:pt modelId="{6C9F91FF-6013-463B-9A03-48AA91A22542}" type="parTrans" cxnId="{77B29BF5-50B8-4E7A-A983-A942ECFC9305}">
      <dgm:prSet/>
      <dgm:spPr/>
      <dgm:t>
        <a:bodyPr/>
        <a:lstStyle/>
        <a:p>
          <a:endParaRPr lang="en-US"/>
        </a:p>
      </dgm:t>
    </dgm:pt>
    <dgm:pt modelId="{4139FA9F-766E-436E-A47E-0B22EAE99C9E}" type="sibTrans" cxnId="{77B29BF5-50B8-4E7A-A983-A942ECFC9305}">
      <dgm:prSet/>
      <dgm:spPr/>
      <dgm:t>
        <a:bodyPr/>
        <a:lstStyle/>
        <a:p>
          <a:endParaRPr lang="en-US"/>
        </a:p>
      </dgm:t>
    </dgm:pt>
    <dgm:pt modelId="{B9818C98-A01B-4BA5-B6F4-2D71ECFF43D7}">
      <dgm:prSet custT="1"/>
      <dgm:spPr/>
      <dgm:t>
        <a:bodyPr/>
        <a:lstStyle/>
        <a:p>
          <a:pPr algn="ctr"/>
          <a:r>
            <a:rPr lang="hi-IN" dirty="0" smtClean="0"/>
            <a:t>सम्यग्ज्ञान अधिगम धर्मादीनाम् अकारण प्राप्तौ |</a:t>
          </a:r>
          <a:r>
            <a:rPr lang="en-US" dirty="0" smtClean="0"/>
            <a:t>                                             </a:t>
          </a:r>
          <a:r>
            <a:rPr lang="hi-IN" dirty="0" smtClean="0"/>
            <a:t>तिष्ठति संस्कार वश चक्रभ्रमवद् ध्रितः शरीरः    || ६७ ||</a:t>
          </a:r>
          <a:endParaRPr lang="en-US" sz="1800" dirty="0"/>
        </a:p>
      </dgm:t>
    </dgm:pt>
    <dgm:pt modelId="{DC42E171-E133-44D6-AC40-7081558CF321}" type="parTrans" cxnId="{B35EE378-D414-4FFC-9E15-CF31AB2CAF59}">
      <dgm:prSet/>
      <dgm:spPr/>
      <dgm:t>
        <a:bodyPr/>
        <a:lstStyle/>
        <a:p>
          <a:endParaRPr lang="en-US"/>
        </a:p>
      </dgm:t>
    </dgm:pt>
    <dgm:pt modelId="{62AEA8B1-9448-48CE-8633-A3F69F8C406D}" type="sibTrans" cxnId="{B35EE378-D414-4FFC-9E15-CF31AB2CAF59}">
      <dgm:prSet/>
      <dgm:spPr/>
      <dgm:t>
        <a:bodyPr/>
        <a:lstStyle/>
        <a:p>
          <a:endParaRPr lang="en-US"/>
        </a:p>
      </dgm:t>
    </dgm:pt>
    <dgm:pt modelId="{303AD7BA-0140-4F60-B5D8-DD08D70C2BC9}">
      <dgm:prSet custT="1"/>
      <dgm:spPr/>
      <dgm:t>
        <a:bodyPr/>
        <a:lstStyle/>
        <a:p>
          <a:pPr algn="ctr"/>
          <a:r>
            <a:rPr lang="en-US" sz="1800" dirty="0" smtClean="0"/>
            <a:t>The basic principle of acquiring a mass is by synchronous super-positioning of oscillatory interactions on components into a coherent and super symmetric state that is relatively static  by allowing the spin angular momentum or inertia to be converted to a dense, potential state through attaining coherence  or accumulation through a self similar proportion or ratio.</a:t>
          </a:r>
          <a:endParaRPr lang="en-US" sz="1800" dirty="0"/>
        </a:p>
      </dgm:t>
    </dgm:pt>
    <dgm:pt modelId="{4A46073F-89B8-4063-9D88-920D488AC2A6}" type="parTrans" cxnId="{CEED00C4-31A7-4404-8F77-0CE63DB0E052}">
      <dgm:prSet/>
      <dgm:spPr/>
    </dgm:pt>
    <dgm:pt modelId="{2E08BA06-4D00-431F-A859-DD650CD75119}" type="sibTrans" cxnId="{CEED00C4-31A7-4404-8F77-0CE63DB0E052}">
      <dgm:prSet/>
      <dgm:spPr/>
    </dgm:pt>
    <dgm:pt modelId="{D759616D-B816-4348-81E3-9AF20D9E3A9B}" type="pres">
      <dgm:prSet presAssocID="{D1B99B07-0D98-4CCB-B361-B12E9B8BD4A2}" presName="linear" presStyleCnt="0">
        <dgm:presLayoutVars>
          <dgm:animLvl val="lvl"/>
          <dgm:resizeHandles val="exact"/>
        </dgm:presLayoutVars>
      </dgm:prSet>
      <dgm:spPr/>
      <dgm:t>
        <a:bodyPr/>
        <a:lstStyle/>
        <a:p>
          <a:endParaRPr lang="en-GB"/>
        </a:p>
      </dgm:t>
    </dgm:pt>
    <dgm:pt modelId="{6A81010E-8E50-4F14-AAF3-54E435B53A31}" type="pres">
      <dgm:prSet presAssocID="{B9818C98-A01B-4BA5-B6F4-2D71ECFF43D7}" presName="parentText" presStyleLbl="node1" presStyleIdx="0" presStyleCnt="3" custScaleX="91379" custScaleY="52690" custLinFactNeighborY="-85096">
        <dgm:presLayoutVars>
          <dgm:chMax val="0"/>
          <dgm:bulletEnabled val="1"/>
        </dgm:presLayoutVars>
      </dgm:prSet>
      <dgm:spPr/>
      <dgm:t>
        <a:bodyPr/>
        <a:lstStyle/>
        <a:p>
          <a:endParaRPr lang="en-US"/>
        </a:p>
      </dgm:t>
    </dgm:pt>
    <dgm:pt modelId="{9FAD63FC-EDAF-4415-B107-5AACDC091D7F}" type="pres">
      <dgm:prSet presAssocID="{62AEA8B1-9448-48CE-8633-A3F69F8C406D}" presName="spacer" presStyleCnt="0"/>
      <dgm:spPr/>
    </dgm:pt>
    <dgm:pt modelId="{297C3327-747F-4BD7-8DDB-F45CE58B332A}" type="pres">
      <dgm:prSet presAssocID="{303AD7BA-0140-4F60-B5D8-DD08D70C2BC9}" presName="parentText" presStyleLbl="node1" presStyleIdx="1" presStyleCnt="3">
        <dgm:presLayoutVars>
          <dgm:chMax val="0"/>
          <dgm:bulletEnabled val="1"/>
        </dgm:presLayoutVars>
      </dgm:prSet>
      <dgm:spPr/>
      <dgm:t>
        <a:bodyPr/>
        <a:lstStyle/>
        <a:p>
          <a:endParaRPr lang="en-US"/>
        </a:p>
      </dgm:t>
    </dgm:pt>
    <dgm:pt modelId="{4AF9C94E-1D3B-4187-8884-8C33D524ACA3}" type="pres">
      <dgm:prSet presAssocID="{2E08BA06-4D00-431F-A859-DD650CD75119}" presName="spacer" presStyleCnt="0"/>
      <dgm:spPr/>
    </dgm:pt>
    <dgm:pt modelId="{A83E83CB-CE1D-4765-8F3C-AE9FD4FD4C67}" type="pres">
      <dgm:prSet presAssocID="{A5157F18-D7CF-43F2-8F8C-C24FFD6D3A58}" presName="parentText" presStyleLbl="node1" presStyleIdx="2" presStyleCnt="3" custLinFactNeighborY="85097">
        <dgm:presLayoutVars>
          <dgm:chMax val="0"/>
          <dgm:bulletEnabled val="1"/>
        </dgm:presLayoutVars>
      </dgm:prSet>
      <dgm:spPr/>
      <dgm:t>
        <a:bodyPr/>
        <a:lstStyle/>
        <a:p>
          <a:endParaRPr lang="en-US"/>
        </a:p>
      </dgm:t>
    </dgm:pt>
  </dgm:ptLst>
  <dgm:cxnLst>
    <dgm:cxn modelId="{EC4F9131-A2A7-45F9-AED3-02A01CF66B4B}" type="presOf" srcId="{B9818C98-A01B-4BA5-B6F4-2D71ECFF43D7}" destId="{6A81010E-8E50-4F14-AAF3-54E435B53A31}" srcOrd="0" destOrd="0" presId="urn:microsoft.com/office/officeart/2005/8/layout/vList2"/>
    <dgm:cxn modelId="{93470B05-0DCE-422F-A28B-0C13F6CE2E3B}" type="presOf" srcId="{303AD7BA-0140-4F60-B5D8-DD08D70C2BC9}" destId="{297C3327-747F-4BD7-8DDB-F45CE58B332A}" srcOrd="0" destOrd="0" presId="urn:microsoft.com/office/officeart/2005/8/layout/vList2"/>
    <dgm:cxn modelId="{CEED00C4-31A7-4404-8F77-0CE63DB0E052}" srcId="{D1B99B07-0D98-4CCB-B361-B12E9B8BD4A2}" destId="{303AD7BA-0140-4F60-B5D8-DD08D70C2BC9}" srcOrd="1" destOrd="0" parTransId="{4A46073F-89B8-4063-9D88-920D488AC2A6}" sibTransId="{2E08BA06-4D00-431F-A859-DD650CD75119}"/>
    <dgm:cxn modelId="{77B29BF5-50B8-4E7A-A983-A942ECFC9305}" srcId="{D1B99B07-0D98-4CCB-B361-B12E9B8BD4A2}" destId="{A5157F18-D7CF-43F2-8F8C-C24FFD6D3A58}" srcOrd="2" destOrd="0" parTransId="{6C9F91FF-6013-463B-9A03-48AA91A22542}" sibTransId="{4139FA9F-766E-436E-A47E-0B22EAE99C9E}"/>
    <dgm:cxn modelId="{F8716EC4-6C4F-4496-A60A-8C9139C15620}" type="presOf" srcId="{D1B99B07-0D98-4CCB-B361-B12E9B8BD4A2}" destId="{D759616D-B816-4348-81E3-9AF20D9E3A9B}" srcOrd="0" destOrd="0" presId="urn:microsoft.com/office/officeart/2005/8/layout/vList2"/>
    <dgm:cxn modelId="{0C058ABE-42F2-4D74-8762-19819CCAF6DF}" type="presOf" srcId="{A5157F18-D7CF-43F2-8F8C-C24FFD6D3A58}" destId="{A83E83CB-CE1D-4765-8F3C-AE9FD4FD4C67}" srcOrd="0" destOrd="0" presId="urn:microsoft.com/office/officeart/2005/8/layout/vList2"/>
    <dgm:cxn modelId="{B35EE378-D414-4FFC-9E15-CF31AB2CAF59}" srcId="{D1B99B07-0D98-4CCB-B361-B12E9B8BD4A2}" destId="{B9818C98-A01B-4BA5-B6F4-2D71ECFF43D7}" srcOrd="0" destOrd="0" parTransId="{DC42E171-E133-44D6-AC40-7081558CF321}" sibTransId="{62AEA8B1-9448-48CE-8633-A3F69F8C406D}"/>
    <dgm:cxn modelId="{8A78CA40-1B31-4D96-9EB1-14B92D02411A}" type="presParOf" srcId="{D759616D-B816-4348-81E3-9AF20D9E3A9B}" destId="{6A81010E-8E50-4F14-AAF3-54E435B53A31}" srcOrd="0" destOrd="0" presId="urn:microsoft.com/office/officeart/2005/8/layout/vList2"/>
    <dgm:cxn modelId="{F306FC87-1FD2-4E7C-8481-F2EDCE3AF7C5}" type="presParOf" srcId="{D759616D-B816-4348-81E3-9AF20D9E3A9B}" destId="{9FAD63FC-EDAF-4415-B107-5AACDC091D7F}" srcOrd="1" destOrd="0" presId="urn:microsoft.com/office/officeart/2005/8/layout/vList2"/>
    <dgm:cxn modelId="{70A13E8E-CA5D-4C88-A8DA-088604A7633C}" type="presParOf" srcId="{D759616D-B816-4348-81E3-9AF20D9E3A9B}" destId="{297C3327-747F-4BD7-8DDB-F45CE58B332A}" srcOrd="2" destOrd="0" presId="urn:microsoft.com/office/officeart/2005/8/layout/vList2"/>
    <dgm:cxn modelId="{35EC198E-B610-44A1-8A63-E580C6A4D40E}" type="presParOf" srcId="{D759616D-B816-4348-81E3-9AF20D9E3A9B}" destId="{4AF9C94E-1D3B-4187-8884-8C33D524ACA3}" srcOrd="3" destOrd="0" presId="urn:microsoft.com/office/officeart/2005/8/layout/vList2"/>
    <dgm:cxn modelId="{9519C570-2C33-4A8E-883C-ED59B0DFCC84}" type="presParOf" srcId="{D759616D-B816-4348-81E3-9AF20D9E3A9B}" destId="{A83E83CB-CE1D-4765-8F3C-AE9FD4FD4C67}"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D1B99B07-0D98-4CCB-B361-B12E9B8BD4A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A5157F18-D7CF-43F2-8F8C-C24FFD6D3A58}">
      <dgm:prSet custT="1"/>
      <dgm:spPr/>
      <dgm:t>
        <a:bodyPr/>
        <a:lstStyle/>
        <a:p>
          <a:pPr algn="ctr"/>
          <a:r>
            <a:rPr lang="en-US" sz="1400" i="1" dirty="0" smtClean="0"/>
            <a:t>Notes: The acme of unification is reached in this theorem. By deriving the process of self acquisition of dynamic mass or interactive density by its own inner self potential induced by attaining a merged and coherent state that makes it act  as single unit without any external cause it attains the ability remain interactive without any obstruction perpetually. It provides the perpetual, harmonic, oscillatory state to support the holographic process of manifestation that has both mass to act simultaneously and </a:t>
          </a:r>
          <a:r>
            <a:rPr lang="en-US" sz="1400" i="1" dirty="0" err="1" smtClean="0"/>
            <a:t>vorticular</a:t>
          </a:r>
          <a:r>
            <a:rPr lang="en-US" sz="1400" i="1" dirty="0" smtClean="0"/>
            <a:t> interactions to act sequentially and provides </a:t>
          </a:r>
          <a:r>
            <a:rPr lang="en-US" sz="1400" i="1" dirty="0" err="1" smtClean="0"/>
            <a:t>te</a:t>
          </a:r>
          <a:r>
            <a:rPr lang="en-US" sz="1400" i="1" dirty="0" smtClean="0"/>
            <a:t> logical base for the existence of both manifest and unmanifest phenomena.</a:t>
          </a:r>
          <a:endParaRPr lang="en-US" sz="1400" dirty="0"/>
        </a:p>
      </dgm:t>
    </dgm:pt>
    <dgm:pt modelId="{6C9F91FF-6013-463B-9A03-48AA91A22542}" type="parTrans" cxnId="{77B29BF5-50B8-4E7A-A983-A942ECFC9305}">
      <dgm:prSet/>
      <dgm:spPr/>
      <dgm:t>
        <a:bodyPr/>
        <a:lstStyle/>
        <a:p>
          <a:endParaRPr lang="en-US"/>
        </a:p>
      </dgm:t>
    </dgm:pt>
    <dgm:pt modelId="{4139FA9F-766E-436E-A47E-0B22EAE99C9E}" type="sibTrans" cxnId="{77B29BF5-50B8-4E7A-A983-A942ECFC9305}">
      <dgm:prSet/>
      <dgm:spPr/>
      <dgm:t>
        <a:bodyPr/>
        <a:lstStyle/>
        <a:p>
          <a:endParaRPr lang="en-US"/>
        </a:p>
      </dgm:t>
    </dgm:pt>
    <dgm:pt modelId="{B9818C98-A01B-4BA5-B6F4-2D71ECFF43D7}">
      <dgm:prSet custT="1"/>
      <dgm:spPr/>
      <dgm:t>
        <a:bodyPr/>
        <a:lstStyle/>
        <a:p>
          <a:pPr algn="ctr"/>
          <a:r>
            <a:rPr lang="hi-IN" dirty="0" smtClean="0"/>
            <a:t>||</a:t>
          </a:r>
          <a:r>
            <a:rPr lang="en-US" dirty="0" smtClean="0"/>
            <a:t>.</a:t>
          </a:r>
          <a:r>
            <a:rPr lang="hi-IN" dirty="0" smtClean="0"/>
            <a:t>प्राप्ते शरीर भेदे चरतार्थत्वात् प्रधान विनि वृत्तौ    |</a:t>
          </a:r>
          <a:r>
            <a:rPr lang="en-US" dirty="0" smtClean="0"/>
            <a:t>                                </a:t>
          </a:r>
          <a:r>
            <a:rPr lang="hi-IN" dirty="0" smtClean="0"/>
            <a:t>ऐकान्तिकम् आत्यन्तिकम् उभयं कैवल्यम् आप्नोति || ६८ ||</a:t>
          </a:r>
          <a:endParaRPr lang="en-US" sz="1800" dirty="0"/>
        </a:p>
      </dgm:t>
    </dgm:pt>
    <dgm:pt modelId="{DC42E171-E133-44D6-AC40-7081558CF321}" type="parTrans" cxnId="{B35EE378-D414-4FFC-9E15-CF31AB2CAF59}">
      <dgm:prSet/>
      <dgm:spPr/>
      <dgm:t>
        <a:bodyPr/>
        <a:lstStyle/>
        <a:p>
          <a:endParaRPr lang="en-US"/>
        </a:p>
      </dgm:t>
    </dgm:pt>
    <dgm:pt modelId="{62AEA8B1-9448-48CE-8633-A3F69F8C406D}" type="sibTrans" cxnId="{B35EE378-D414-4FFC-9E15-CF31AB2CAF59}">
      <dgm:prSet/>
      <dgm:spPr/>
      <dgm:t>
        <a:bodyPr/>
        <a:lstStyle/>
        <a:p>
          <a:endParaRPr lang="en-US"/>
        </a:p>
      </dgm:t>
    </dgm:pt>
    <dgm:pt modelId="{303AD7BA-0140-4F60-B5D8-DD08D70C2BC9}">
      <dgm:prSet custT="1"/>
      <dgm:spPr/>
      <dgm:t>
        <a:bodyPr/>
        <a:lstStyle/>
        <a:p>
          <a:pPr algn="ctr"/>
          <a:r>
            <a:rPr lang="en-US" sz="1800" dirty="0" smtClean="0"/>
            <a:t>The process of acquiring mass is given effect by super-positioning the interactive vortex like waveforms  that  gradually diminishes the  cyclic interactions such it  reaches a synchronised balanced and coherent state within the first or primary activity boundary. All the interactions act simultaneously within one period of a cycle. time Since the entire process is self-motivated through axiomatic ratios it achieves a singular unified coherent nuclear interactive state perpetually as there is no hindrance or restrictions from any external source.</a:t>
          </a:r>
          <a:endParaRPr lang="en-US" sz="1800" dirty="0"/>
        </a:p>
      </dgm:t>
    </dgm:pt>
    <dgm:pt modelId="{4A46073F-89B8-4063-9D88-920D488AC2A6}" type="parTrans" cxnId="{CEED00C4-31A7-4404-8F77-0CE63DB0E052}">
      <dgm:prSet/>
      <dgm:spPr/>
      <dgm:t>
        <a:bodyPr/>
        <a:lstStyle/>
        <a:p>
          <a:endParaRPr lang="en-US"/>
        </a:p>
      </dgm:t>
    </dgm:pt>
    <dgm:pt modelId="{2E08BA06-4D00-431F-A859-DD650CD75119}" type="sibTrans" cxnId="{CEED00C4-31A7-4404-8F77-0CE63DB0E052}">
      <dgm:prSet/>
      <dgm:spPr/>
      <dgm:t>
        <a:bodyPr/>
        <a:lstStyle/>
        <a:p>
          <a:endParaRPr lang="en-US"/>
        </a:p>
      </dgm:t>
    </dgm:pt>
    <dgm:pt modelId="{D759616D-B816-4348-81E3-9AF20D9E3A9B}" type="pres">
      <dgm:prSet presAssocID="{D1B99B07-0D98-4CCB-B361-B12E9B8BD4A2}" presName="linear" presStyleCnt="0">
        <dgm:presLayoutVars>
          <dgm:animLvl val="lvl"/>
          <dgm:resizeHandles val="exact"/>
        </dgm:presLayoutVars>
      </dgm:prSet>
      <dgm:spPr/>
      <dgm:t>
        <a:bodyPr/>
        <a:lstStyle/>
        <a:p>
          <a:endParaRPr lang="en-GB"/>
        </a:p>
      </dgm:t>
    </dgm:pt>
    <dgm:pt modelId="{6A81010E-8E50-4F14-AAF3-54E435B53A31}" type="pres">
      <dgm:prSet presAssocID="{B9818C98-A01B-4BA5-B6F4-2D71ECFF43D7}" presName="parentText" presStyleLbl="node1" presStyleIdx="0" presStyleCnt="3" custScaleX="94828" custScaleY="52572" custLinFactNeighborY="-85096">
        <dgm:presLayoutVars>
          <dgm:chMax val="0"/>
          <dgm:bulletEnabled val="1"/>
        </dgm:presLayoutVars>
      </dgm:prSet>
      <dgm:spPr/>
      <dgm:t>
        <a:bodyPr/>
        <a:lstStyle/>
        <a:p>
          <a:endParaRPr lang="en-US"/>
        </a:p>
      </dgm:t>
    </dgm:pt>
    <dgm:pt modelId="{9FAD63FC-EDAF-4415-B107-5AACDC091D7F}" type="pres">
      <dgm:prSet presAssocID="{62AEA8B1-9448-48CE-8633-A3F69F8C406D}" presName="spacer" presStyleCnt="0"/>
      <dgm:spPr/>
    </dgm:pt>
    <dgm:pt modelId="{297C3327-747F-4BD7-8DDB-F45CE58B332A}" type="pres">
      <dgm:prSet presAssocID="{303AD7BA-0140-4F60-B5D8-DD08D70C2BC9}" presName="parentText" presStyleLbl="node1" presStyleIdx="1" presStyleCnt="3">
        <dgm:presLayoutVars>
          <dgm:chMax val="0"/>
          <dgm:bulletEnabled val="1"/>
        </dgm:presLayoutVars>
      </dgm:prSet>
      <dgm:spPr/>
      <dgm:t>
        <a:bodyPr/>
        <a:lstStyle/>
        <a:p>
          <a:endParaRPr lang="en-US"/>
        </a:p>
      </dgm:t>
    </dgm:pt>
    <dgm:pt modelId="{4AF9C94E-1D3B-4187-8884-8C33D524ACA3}" type="pres">
      <dgm:prSet presAssocID="{2E08BA06-4D00-431F-A859-DD650CD75119}" presName="spacer" presStyleCnt="0"/>
      <dgm:spPr/>
    </dgm:pt>
    <dgm:pt modelId="{A83E83CB-CE1D-4765-8F3C-AE9FD4FD4C67}" type="pres">
      <dgm:prSet presAssocID="{A5157F18-D7CF-43F2-8F8C-C24FFD6D3A58}" presName="parentText" presStyleLbl="node1" presStyleIdx="2" presStyleCnt="3" custLinFactNeighborY="85097">
        <dgm:presLayoutVars>
          <dgm:chMax val="0"/>
          <dgm:bulletEnabled val="1"/>
        </dgm:presLayoutVars>
      </dgm:prSet>
      <dgm:spPr/>
      <dgm:t>
        <a:bodyPr/>
        <a:lstStyle/>
        <a:p>
          <a:endParaRPr lang="en-US"/>
        </a:p>
      </dgm:t>
    </dgm:pt>
  </dgm:ptLst>
  <dgm:cxnLst>
    <dgm:cxn modelId="{CEED00C4-31A7-4404-8F77-0CE63DB0E052}" srcId="{D1B99B07-0D98-4CCB-B361-B12E9B8BD4A2}" destId="{303AD7BA-0140-4F60-B5D8-DD08D70C2BC9}" srcOrd="1" destOrd="0" parTransId="{4A46073F-89B8-4063-9D88-920D488AC2A6}" sibTransId="{2E08BA06-4D00-431F-A859-DD650CD75119}"/>
    <dgm:cxn modelId="{77B29BF5-50B8-4E7A-A983-A942ECFC9305}" srcId="{D1B99B07-0D98-4CCB-B361-B12E9B8BD4A2}" destId="{A5157F18-D7CF-43F2-8F8C-C24FFD6D3A58}" srcOrd="2" destOrd="0" parTransId="{6C9F91FF-6013-463B-9A03-48AA91A22542}" sibTransId="{4139FA9F-766E-436E-A47E-0B22EAE99C9E}"/>
    <dgm:cxn modelId="{0574B61E-DF08-4954-8CE8-CB81500EDBB5}" type="presOf" srcId="{A5157F18-D7CF-43F2-8F8C-C24FFD6D3A58}" destId="{A83E83CB-CE1D-4765-8F3C-AE9FD4FD4C67}" srcOrd="0" destOrd="0" presId="urn:microsoft.com/office/officeart/2005/8/layout/vList2"/>
    <dgm:cxn modelId="{A3C8016D-2463-497D-9BA6-5E8FF7D654EA}" type="presOf" srcId="{D1B99B07-0D98-4CCB-B361-B12E9B8BD4A2}" destId="{D759616D-B816-4348-81E3-9AF20D9E3A9B}" srcOrd="0" destOrd="0" presId="urn:microsoft.com/office/officeart/2005/8/layout/vList2"/>
    <dgm:cxn modelId="{744BB57F-9045-4D19-ADD3-67FC60C52A0C}" type="presOf" srcId="{303AD7BA-0140-4F60-B5D8-DD08D70C2BC9}" destId="{297C3327-747F-4BD7-8DDB-F45CE58B332A}" srcOrd="0" destOrd="0" presId="urn:microsoft.com/office/officeart/2005/8/layout/vList2"/>
    <dgm:cxn modelId="{B35EE378-D414-4FFC-9E15-CF31AB2CAF59}" srcId="{D1B99B07-0D98-4CCB-B361-B12E9B8BD4A2}" destId="{B9818C98-A01B-4BA5-B6F4-2D71ECFF43D7}" srcOrd="0" destOrd="0" parTransId="{DC42E171-E133-44D6-AC40-7081558CF321}" sibTransId="{62AEA8B1-9448-48CE-8633-A3F69F8C406D}"/>
    <dgm:cxn modelId="{7C55B4C5-FD72-4B20-98B6-090363FE9495}" type="presOf" srcId="{B9818C98-A01B-4BA5-B6F4-2D71ECFF43D7}" destId="{6A81010E-8E50-4F14-AAF3-54E435B53A31}" srcOrd="0" destOrd="0" presId="urn:microsoft.com/office/officeart/2005/8/layout/vList2"/>
    <dgm:cxn modelId="{4CCA2146-62DB-4C62-BB83-0179482AFB9E}" type="presParOf" srcId="{D759616D-B816-4348-81E3-9AF20D9E3A9B}" destId="{6A81010E-8E50-4F14-AAF3-54E435B53A31}" srcOrd="0" destOrd="0" presId="urn:microsoft.com/office/officeart/2005/8/layout/vList2"/>
    <dgm:cxn modelId="{74D754E1-1925-40B9-B982-372833FEAFFA}" type="presParOf" srcId="{D759616D-B816-4348-81E3-9AF20D9E3A9B}" destId="{9FAD63FC-EDAF-4415-B107-5AACDC091D7F}" srcOrd="1" destOrd="0" presId="urn:microsoft.com/office/officeart/2005/8/layout/vList2"/>
    <dgm:cxn modelId="{A054C7A9-B916-4D48-BCB0-7807C5B8CB58}" type="presParOf" srcId="{D759616D-B816-4348-81E3-9AF20D9E3A9B}" destId="{297C3327-747F-4BD7-8DDB-F45CE58B332A}" srcOrd="2" destOrd="0" presId="urn:microsoft.com/office/officeart/2005/8/layout/vList2"/>
    <dgm:cxn modelId="{C73767C1-E989-4514-92AB-7CB901DB067A}" type="presParOf" srcId="{D759616D-B816-4348-81E3-9AF20D9E3A9B}" destId="{4AF9C94E-1D3B-4187-8884-8C33D524ACA3}" srcOrd="3" destOrd="0" presId="urn:microsoft.com/office/officeart/2005/8/layout/vList2"/>
    <dgm:cxn modelId="{B574CC35-77A6-496F-8995-2DC1E67F748D}" type="presParOf" srcId="{D759616D-B816-4348-81E3-9AF20D9E3A9B}" destId="{A83E83CB-CE1D-4765-8F3C-AE9FD4FD4C67}"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D1B99B07-0D98-4CCB-B361-B12E9B8BD4A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A5157F18-D7CF-43F2-8F8C-C24FFD6D3A58}">
      <dgm:prSet custT="1"/>
      <dgm:spPr/>
      <dgm:t>
        <a:bodyPr/>
        <a:lstStyle/>
        <a:p>
          <a:pPr algn="ctr"/>
          <a:r>
            <a:rPr lang="en-US" sz="1400" dirty="0" smtClean="0"/>
            <a:t>Investigating the possibility of eliminating the triad of stresses shows that methods exist but the results from such methods would not have been successful had it not been for the existence of the absolute - eternal - dynamic – un-manifest state of existence of the substratum. Referring to the first Sutra, the logic of the conditional statement in it is proved:</a:t>
          </a:r>
          <a:endParaRPr lang="en-US" sz="1400" dirty="0"/>
        </a:p>
      </dgm:t>
    </dgm:pt>
    <dgm:pt modelId="{6C9F91FF-6013-463B-9A03-48AA91A22542}" type="parTrans" cxnId="{77B29BF5-50B8-4E7A-A983-A942ECFC9305}">
      <dgm:prSet/>
      <dgm:spPr/>
      <dgm:t>
        <a:bodyPr/>
        <a:lstStyle/>
        <a:p>
          <a:endParaRPr lang="en-US"/>
        </a:p>
      </dgm:t>
    </dgm:pt>
    <dgm:pt modelId="{4139FA9F-766E-436E-A47E-0B22EAE99C9E}" type="sibTrans" cxnId="{77B29BF5-50B8-4E7A-A983-A942ECFC9305}">
      <dgm:prSet/>
      <dgm:spPr/>
      <dgm:t>
        <a:bodyPr/>
        <a:lstStyle/>
        <a:p>
          <a:endParaRPr lang="en-US"/>
        </a:p>
      </dgm:t>
    </dgm:pt>
    <dgm:pt modelId="{E4A675F8-66BA-417D-9AC2-5F5B6A51D60E}">
      <dgm:prSet custT="1"/>
      <dgm:spPr/>
      <dgm:t>
        <a:bodyPr/>
        <a:lstStyle/>
        <a:p>
          <a:r>
            <a:rPr lang="en-US" sz="1600" dirty="0" smtClean="0"/>
            <a:t>The final proof of the entire spectrum of manifestation after sequentially analysing the logical factors is given in this Sutra. The opening Sutra itself follows the principle of looping back to create a circular rationale by choosing a phraseology that elliptically negates itself. The triad of stresses is a reference to the GUNA interactive states of TAMA, RAJA and SATWA. This Sutra explains how the </a:t>
          </a:r>
          <a:r>
            <a:rPr lang="en-US" sz="1600" dirty="0" err="1" smtClean="0"/>
            <a:t>Satwic</a:t>
          </a:r>
          <a:r>
            <a:rPr lang="en-US" sz="1600" dirty="0" smtClean="0"/>
            <a:t> nature of the vortex like interaction of the un-synchronised waveforms outside the primary boundary or </a:t>
          </a:r>
          <a:r>
            <a:rPr lang="en-US" sz="1600" dirty="0" err="1" smtClean="0"/>
            <a:t>Pradhana</a:t>
          </a:r>
          <a:r>
            <a:rPr lang="en-US" sz="1600" dirty="0" smtClean="0"/>
            <a:t> state, drift towards the nuclear centre because it is in  a relative state of rest due to the coherent and synchronised condition of the PURUSHA location.  The isolation of the nuclear core has an important significance for the dynamic state of the nucleus is possible only if there is a perpetual harmonic oscillation. Hence the nuclear core is in a perpetual harmonic oscillatory state that decays in infinite time or the vibratory state continues eternally</a:t>
          </a:r>
          <a:endParaRPr lang="en-US" sz="1600" dirty="0"/>
        </a:p>
      </dgm:t>
    </dgm:pt>
    <dgm:pt modelId="{DC839116-F7CE-4F40-8F8D-B1C35274FC02}" type="parTrans" cxnId="{654233F3-B95A-41F1-A7A8-C0C6D9A31529}">
      <dgm:prSet/>
      <dgm:spPr/>
      <dgm:t>
        <a:bodyPr/>
        <a:lstStyle/>
        <a:p>
          <a:endParaRPr lang="en-US"/>
        </a:p>
      </dgm:t>
    </dgm:pt>
    <dgm:pt modelId="{2E5EABA7-1CAD-4C92-BF36-2830F779ECDF}" type="sibTrans" cxnId="{654233F3-B95A-41F1-A7A8-C0C6D9A31529}">
      <dgm:prSet/>
      <dgm:spPr/>
      <dgm:t>
        <a:bodyPr/>
        <a:lstStyle/>
        <a:p>
          <a:endParaRPr lang="en-US"/>
        </a:p>
      </dgm:t>
    </dgm:pt>
    <dgm:pt modelId="{D759616D-B816-4348-81E3-9AF20D9E3A9B}" type="pres">
      <dgm:prSet presAssocID="{D1B99B07-0D98-4CCB-B361-B12E9B8BD4A2}" presName="linear" presStyleCnt="0">
        <dgm:presLayoutVars>
          <dgm:animLvl val="lvl"/>
          <dgm:resizeHandles val="exact"/>
        </dgm:presLayoutVars>
      </dgm:prSet>
      <dgm:spPr/>
      <dgm:t>
        <a:bodyPr/>
        <a:lstStyle/>
        <a:p>
          <a:endParaRPr lang="en-GB"/>
        </a:p>
      </dgm:t>
    </dgm:pt>
    <dgm:pt modelId="{A83E83CB-CE1D-4765-8F3C-AE9FD4FD4C67}" type="pres">
      <dgm:prSet presAssocID="{A5157F18-D7CF-43F2-8F8C-C24FFD6D3A58}" presName="parentText" presStyleLbl="node1" presStyleIdx="0" presStyleCnt="2" custScaleY="35395" custLinFactNeighborY="85097">
        <dgm:presLayoutVars>
          <dgm:chMax val="0"/>
          <dgm:bulletEnabled val="1"/>
        </dgm:presLayoutVars>
      </dgm:prSet>
      <dgm:spPr/>
      <dgm:t>
        <a:bodyPr/>
        <a:lstStyle/>
        <a:p>
          <a:endParaRPr lang="en-US"/>
        </a:p>
      </dgm:t>
    </dgm:pt>
    <dgm:pt modelId="{28B8FDF3-CF5D-439F-9CAA-04718984FDB0}" type="pres">
      <dgm:prSet presAssocID="{4139FA9F-766E-436E-A47E-0B22EAE99C9E}" presName="spacer" presStyleCnt="0"/>
      <dgm:spPr/>
    </dgm:pt>
    <dgm:pt modelId="{F72F46C9-9277-48A8-9A41-F9734070B4AE}" type="pres">
      <dgm:prSet presAssocID="{E4A675F8-66BA-417D-9AC2-5F5B6A51D60E}" presName="parentText" presStyleLbl="node1" presStyleIdx="1" presStyleCnt="2" custScaleY="120544">
        <dgm:presLayoutVars>
          <dgm:chMax val="0"/>
          <dgm:bulletEnabled val="1"/>
        </dgm:presLayoutVars>
      </dgm:prSet>
      <dgm:spPr/>
      <dgm:t>
        <a:bodyPr/>
        <a:lstStyle/>
        <a:p>
          <a:endParaRPr lang="en-US"/>
        </a:p>
      </dgm:t>
    </dgm:pt>
  </dgm:ptLst>
  <dgm:cxnLst>
    <dgm:cxn modelId="{654233F3-B95A-41F1-A7A8-C0C6D9A31529}" srcId="{D1B99B07-0D98-4CCB-B361-B12E9B8BD4A2}" destId="{E4A675F8-66BA-417D-9AC2-5F5B6A51D60E}" srcOrd="1" destOrd="0" parTransId="{DC839116-F7CE-4F40-8F8D-B1C35274FC02}" sibTransId="{2E5EABA7-1CAD-4C92-BF36-2830F779ECDF}"/>
    <dgm:cxn modelId="{8825F812-A974-498E-974B-ED6C15F74B28}" type="presOf" srcId="{E4A675F8-66BA-417D-9AC2-5F5B6A51D60E}" destId="{F72F46C9-9277-48A8-9A41-F9734070B4AE}" srcOrd="0" destOrd="0" presId="urn:microsoft.com/office/officeart/2005/8/layout/vList2"/>
    <dgm:cxn modelId="{77B29BF5-50B8-4E7A-A983-A942ECFC9305}" srcId="{D1B99B07-0D98-4CCB-B361-B12E9B8BD4A2}" destId="{A5157F18-D7CF-43F2-8F8C-C24FFD6D3A58}" srcOrd="0" destOrd="0" parTransId="{6C9F91FF-6013-463B-9A03-48AA91A22542}" sibTransId="{4139FA9F-766E-436E-A47E-0B22EAE99C9E}"/>
    <dgm:cxn modelId="{9A56F66C-E105-4A7A-92CC-57F3830F9195}" type="presOf" srcId="{A5157F18-D7CF-43F2-8F8C-C24FFD6D3A58}" destId="{A83E83CB-CE1D-4765-8F3C-AE9FD4FD4C67}" srcOrd="0" destOrd="0" presId="urn:microsoft.com/office/officeart/2005/8/layout/vList2"/>
    <dgm:cxn modelId="{86291D49-BA19-467E-B767-3C85D6B61CC1}" type="presOf" srcId="{D1B99B07-0D98-4CCB-B361-B12E9B8BD4A2}" destId="{D759616D-B816-4348-81E3-9AF20D9E3A9B}" srcOrd="0" destOrd="0" presId="urn:microsoft.com/office/officeart/2005/8/layout/vList2"/>
    <dgm:cxn modelId="{F94C6485-D831-4CA5-8284-6C13A8CA92B1}" type="presParOf" srcId="{D759616D-B816-4348-81E3-9AF20D9E3A9B}" destId="{A83E83CB-CE1D-4765-8F3C-AE9FD4FD4C67}" srcOrd="0" destOrd="0" presId="urn:microsoft.com/office/officeart/2005/8/layout/vList2"/>
    <dgm:cxn modelId="{8078376B-39D4-4614-8FED-F2C45581E7FE}" type="presParOf" srcId="{D759616D-B816-4348-81E3-9AF20D9E3A9B}" destId="{28B8FDF3-CF5D-439F-9CAA-04718984FDB0}" srcOrd="1" destOrd="0" presId="urn:microsoft.com/office/officeart/2005/8/layout/vList2"/>
    <dgm:cxn modelId="{BE6DE0F5-8A97-4AD8-B044-3B704AFFB36F}" type="presParOf" srcId="{D759616D-B816-4348-81E3-9AF20D9E3A9B}" destId="{F72F46C9-9277-48A8-9A41-F9734070B4AE}"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D1B99B07-0D98-4CCB-B361-B12E9B8BD4A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B9818C98-A01B-4BA5-B6F4-2D71ECFF43D7}">
      <dgm:prSet custT="1"/>
      <dgm:spPr/>
      <dgm:t>
        <a:bodyPr/>
        <a:lstStyle/>
        <a:p>
          <a:pPr algn="ctr"/>
          <a:r>
            <a:rPr lang="en-US" sz="1600" dirty="0" smtClean="0"/>
            <a:t>The Raja region closer to the Satwa interface has a larger oscillatory displacement amplitude but at the other end near the PURUSHA interface the oscillations combine or superpose together and act simultaneously as a coherent set of synchronised vibrations with a diminished amplitude. As the oscillatory ensemble drift towards the centre, the super-positioning quality increases the inertia or mass and at a particular point the </a:t>
          </a:r>
          <a:r>
            <a:rPr lang="en-US" sz="1600" dirty="0" err="1" smtClean="0"/>
            <a:t>superpositioning</a:t>
          </a:r>
          <a:r>
            <a:rPr lang="en-US" sz="1600" dirty="0" smtClean="0"/>
            <a:t> density reaches a maximum and all detectable oscillatory movements </a:t>
          </a:r>
          <a:r>
            <a:rPr lang="en-US" sz="1600" dirty="0" err="1" smtClean="0"/>
            <a:t>synchronise</a:t>
          </a:r>
          <a:r>
            <a:rPr lang="en-US" sz="1600" dirty="0" smtClean="0"/>
            <a:t> and act together in a coherent breathing mode or a  whole spherical surface vibrates as a unit. Therefore the innermost boundary is isolated or screened by the outer spherically oscillating surface. The inner, static, stationery, passive, dense with maximum number of oscillations simultaneously occupying this location at the nuclear PURUSHA core acts as potential sink but because of the screening spherical boundary it can never become active enough to lose its’ attracting potential or sink status. The screening spherical surface in the breathing mode is in an interactive Raja state that carries out the change from a sequential oscillatory state to a parallel or simultaneous super posed state. Since this conversion takes place over a rate changing factor of 2, there are (8-1)  7 intermediate levels of change as explained in Sutra 3 , those describing the Guna states and Sutras 63 &amp; 65.   The most important underlying principle is that all the descriptions pertain ONLY to vibrations taking place on or in the undetectable components of the SUBSTRATUM. The entire theory is based on analysing the eternally dynamic holographic state of the SUBSTRATUM</a:t>
          </a:r>
          <a:endParaRPr lang="en-US" sz="1600" dirty="0"/>
        </a:p>
      </dgm:t>
    </dgm:pt>
    <dgm:pt modelId="{DC42E171-E133-44D6-AC40-7081558CF321}" type="parTrans" cxnId="{B35EE378-D414-4FFC-9E15-CF31AB2CAF59}">
      <dgm:prSet/>
      <dgm:spPr/>
      <dgm:t>
        <a:bodyPr/>
        <a:lstStyle/>
        <a:p>
          <a:endParaRPr lang="en-US"/>
        </a:p>
      </dgm:t>
    </dgm:pt>
    <dgm:pt modelId="{62AEA8B1-9448-48CE-8633-A3F69F8C406D}" type="sibTrans" cxnId="{B35EE378-D414-4FFC-9E15-CF31AB2CAF59}">
      <dgm:prSet/>
      <dgm:spPr/>
      <dgm:t>
        <a:bodyPr/>
        <a:lstStyle/>
        <a:p>
          <a:endParaRPr lang="en-US"/>
        </a:p>
      </dgm:t>
    </dgm:pt>
    <dgm:pt modelId="{D759616D-B816-4348-81E3-9AF20D9E3A9B}" type="pres">
      <dgm:prSet presAssocID="{D1B99B07-0D98-4CCB-B361-B12E9B8BD4A2}" presName="linear" presStyleCnt="0">
        <dgm:presLayoutVars>
          <dgm:animLvl val="lvl"/>
          <dgm:resizeHandles val="exact"/>
        </dgm:presLayoutVars>
      </dgm:prSet>
      <dgm:spPr/>
      <dgm:t>
        <a:bodyPr/>
        <a:lstStyle/>
        <a:p>
          <a:endParaRPr lang="en-GB"/>
        </a:p>
      </dgm:t>
    </dgm:pt>
    <dgm:pt modelId="{6A81010E-8E50-4F14-AAF3-54E435B53A31}" type="pres">
      <dgm:prSet presAssocID="{B9818C98-A01B-4BA5-B6F4-2D71ECFF43D7}" presName="parentText" presStyleLbl="node1" presStyleIdx="0" presStyleCnt="1" custScaleX="98276" custScaleY="99777" custLinFactNeighborX="-862" custLinFactNeighborY="-5379">
        <dgm:presLayoutVars>
          <dgm:chMax val="0"/>
          <dgm:bulletEnabled val="1"/>
        </dgm:presLayoutVars>
      </dgm:prSet>
      <dgm:spPr/>
      <dgm:t>
        <a:bodyPr/>
        <a:lstStyle/>
        <a:p>
          <a:endParaRPr lang="en-US"/>
        </a:p>
      </dgm:t>
    </dgm:pt>
  </dgm:ptLst>
  <dgm:cxnLst>
    <dgm:cxn modelId="{B35EE378-D414-4FFC-9E15-CF31AB2CAF59}" srcId="{D1B99B07-0D98-4CCB-B361-B12E9B8BD4A2}" destId="{B9818C98-A01B-4BA5-B6F4-2D71ECFF43D7}" srcOrd="0" destOrd="0" parTransId="{DC42E171-E133-44D6-AC40-7081558CF321}" sibTransId="{62AEA8B1-9448-48CE-8633-A3F69F8C406D}"/>
    <dgm:cxn modelId="{BC7C1E72-2C83-4907-8C3D-0EBF30A37A95}" type="presOf" srcId="{B9818C98-A01B-4BA5-B6F4-2D71ECFF43D7}" destId="{6A81010E-8E50-4F14-AAF3-54E435B53A31}" srcOrd="0" destOrd="0" presId="urn:microsoft.com/office/officeart/2005/8/layout/vList2"/>
    <dgm:cxn modelId="{26D021F6-F9CB-4759-A16C-74C86370F43D}" type="presOf" srcId="{D1B99B07-0D98-4CCB-B361-B12E9B8BD4A2}" destId="{D759616D-B816-4348-81E3-9AF20D9E3A9B}" srcOrd="0" destOrd="0" presId="urn:microsoft.com/office/officeart/2005/8/layout/vList2"/>
    <dgm:cxn modelId="{48A0122B-8509-4C58-A9A2-309CD0F51EF9}" type="presParOf" srcId="{D759616D-B816-4348-81E3-9AF20D9E3A9B}" destId="{6A81010E-8E50-4F14-AAF3-54E435B53A31}"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D1B99B07-0D98-4CCB-B361-B12E9B8BD4A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A5157F18-D7CF-43F2-8F8C-C24FFD6D3A58}">
      <dgm:prSet custT="1"/>
      <dgm:spPr/>
      <dgm:t>
        <a:bodyPr/>
        <a:lstStyle/>
        <a:p>
          <a:pPr algn="ctr"/>
          <a:r>
            <a:rPr lang="en-US" sz="1400" dirty="0" smtClean="0"/>
            <a:t>The knowledge of the nuclear potential is encoded in this work by the great Maharishi where-in the method of intellectually ascertaining the process of manifestation of phenomenon from its origin, through its growth and till the completion of its cycle in the existing reality , is explained here.</a:t>
          </a:r>
          <a:endParaRPr lang="en-US" sz="1400" dirty="0"/>
        </a:p>
      </dgm:t>
    </dgm:pt>
    <dgm:pt modelId="{6C9F91FF-6013-463B-9A03-48AA91A22542}" type="parTrans" cxnId="{77B29BF5-50B8-4E7A-A983-A942ECFC9305}">
      <dgm:prSet/>
      <dgm:spPr/>
      <dgm:t>
        <a:bodyPr/>
        <a:lstStyle/>
        <a:p>
          <a:endParaRPr lang="en-US"/>
        </a:p>
      </dgm:t>
    </dgm:pt>
    <dgm:pt modelId="{4139FA9F-766E-436E-A47E-0B22EAE99C9E}" type="sibTrans" cxnId="{77B29BF5-50B8-4E7A-A983-A942ECFC9305}">
      <dgm:prSet/>
      <dgm:spPr/>
      <dgm:t>
        <a:bodyPr/>
        <a:lstStyle/>
        <a:p>
          <a:endParaRPr lang="en-US"/>
        </a:p>
      </dgm:t>
    </dgm:pt>
    <dgm:pt modelId="{B9818C98-A01B-4BA5-B6F4-2D71ECFF43D7}">
      <dgm:prSet custT="1"/>
      <dgm:spPr/>
      <dgm:t>
        <a:bodyPr/>
        <a:lstStyle/>
        <a:p>
          <a:pPr algn="ctr"/>
          <a:r>
            <a:rPr lang="hi-IN" dirty="0" smtClean="0"/>
            <a:t>पुरुष अर्थ ज्ञानं इदं गुह्यम् परमर्षिणा समाख्यातम् |</a:t>
          </a:r>
          <a:r>
            <a:rPr lang="en-US" dirty="0" smtClean="0"/>
            <a:t> </a:t>
          </a:r>
          <a:r>
            <a:rPr lang="hi-IN" dirty="0" smtClean="0"/>
            <a:t>स्थथि  उपत्ति प्रलयाः चिन्त्यन्ते यत्र भूतानाम्    || ६९ ||    </a:t>
          </a:r>
          <a:endParaRPr lang="en-US" sz="1800" dirty="0"/>
        </a:p>
      </dgm:t>
    </dgm:pt>
    <dgm:pt modelId="{DC42E171-E133-44D6-AC40-7081558CF321}" type="parTrans" cxnId="{B35EE378-D414-4FFC-9E15-CF31AB2CAF59}">
      <dgm:prSet/>
      <dgm:spPr/>
      <dgm:t>
        <a:bodyPr/>
        <a:lstStyle/>
        <a:p>
          <a:endParaRPr lang="en-US"/>
        </a:p>
      </dgm:t>
    </dgm:pt>
    <dgm:pt modelId="{62AEA8B1-9448-48CE-8633-A3F69F8C406D}" type="sibTrans" cxnId="{B35EE378-D414-4FFC-9E15-CF31AB2CAF59}">
      <dgm:prSet/>
      <dgm:spPr/>
      <dgm:t>
        <a:bodyPr/>
        <a:lstStyle/>
        <a:p>
          <a:endParaRPr lang="en-US"/>
        </a:p>
      </dgm:t>
    </dgm:pt>
    <dgm:pt modelId="{C4A6D6EE-7F7A-41A6-B590-7DA9F69A8872}">
      <dgm:prSet custT="1"/>
      <dgm:spPr/>
      <dgm:t>
        <a:bodyPr/>
        <a:lstStyle/>
        <a:p>
          <a:pPr algn="ctr"/>
          <a:r>
            <a:rPr lang="en-US" sz="1400" i="1" dirty="0" smtClean="0"/>
            <a:t>Notes: This is a confirmation that Maharishi Kapilla was the author of the theorems presented here, which are encoded and hence secret . The theory is complete for it can be intellectually verified,  from its origin, development and finally to the completion of its  cyclic action in reality. </a:t>
          </a:r>
          <a:endParaRPr lang="en-US" sz="1400" dirty="0"/>
        </a:p>
      </dgm:t>
    </dgm:pt>
    <dgm:pt modelId="{F847770F-AB71-45C7-B435-B1D5839BF260}" type="parTrans" cxnId="{20651D8F-5A48-4105-9425-D1D142CA0400}">
      <dgm:prSet/>
      <dgm:spPr/>
    </dgm:pt>
    <dgm:pt modelId="{A0DAC063-8C68-4E8A-AF2A-06F4F2408810}" type="sibTrans" cxnId="{20651D8F-5A48-4105-9425-D1D142CA0400}">
      <dgm:prSet/>
      <dgm:spPr/>
    </dgm:pt>
    <dgm:pt modelId="{D759616D-B816-4348-81E3-9AF20D9E3A9B}" type="pres">
      <dgm:prSet presAssocID="{D1B99B07-0D98-4CCB-B361-B12E9B8BD4A2}" presName="linear" presStyleCnt="0">
        <dgm:presLayoutVars>
          <dgm:animLvl val="lvl"/>
          <dgm:resizeHandles val="exact"/>
        </dgm:presLayoutVars>
      </dgm:prSet>
      <dgm:spPr/>
      <dgm:t>
        <a:bodyPr/>
        <a:lstStyle/>
        <a:p>
          <a:endParaRPr lang="en-GB"/>
        </a:p>
      </dgm:t>
    </dgm:pt>
    <dgm:pt modelId="{6A81010E-8E50-4F14-AAF3-54E435B53A31}" type="pres">
      <dgm:prSet presAssocID="{B9818C98-A01B-4BA5-B6F4-2D71ECFF43D7}" presName="parentText" presStyleLbl="node1" presStyleIdx="0" presStyleCnt="3" custScaleX="93103" custScaleY="75345" custLinFactNeighborY="-85096">
        <dgm:presLayoutVars>
          <dgm:chMax val="0"/>
          <dgm:bulletEnabled val="1"/>
        </dgm:presLayoutVars>
      </dgm:prSet>
      <dgm:spPr/>
      <dgm:t>
        <a:bodyPr/>
        <a:lstStyle/>
        <a:p>
          <a:endParaRPr lang="en-US"/>
        </a:p>
      </dgm:t>
    </dgm:pt>
    <dgm:pt modelId="{9FAD63FC-EDAF-4415-B107-5AACDC091D7F}" type="pres">
      <dgm:prSet presAssocID="{62AEA8B1-9448-48CE-8633-A3F69F8C406D}" presName="spacer" presStyleCnt="0"/>
      <dgm:spPr/>
    </dgm:pt>
    <dgm:pt modelId="{A83E83CB-CE1D-4765-8F3C-AE9FD4FD4C67}" type="pres">
      <dgm:prSet presAssocID="{A5157F18-D7CF-43F2-8F8C-C24FFD6D3A58}" presName="parentText" presStyleLbl="node1" presStyleIdx="1" presStyleCnt="3" custLinFactNeighborY="85097">
        <dgm:presLayoutVars>
          <dgm:chMax val="0"/>
          <dgm:bulletEnabled val="1"/>
        </dgm:presLayoutVars>
      </dgm:prSet>
      <dgm:spPr/>
      <dgm:t>
        <a:bodyPr/>
        <a:lstStyle/>
        <a:p>
          <a:endParaRPr lang="en-US"/>
        </a:p>
      </dgm:t>
    </dgm:pt>
    <dgm:pt modelId="{4B49339B-D1BE-4D24-A99C-BDF749AD48A8}" type="pres">
      <dgm:prSet presAssocID="{4139FA9F-766E-436E-A47E-0B22EAE99C9E}" presName="spacer" presStyleCnt="0"/>
      <dgm:spPr/>
    </dgm:pt>
    <dgm:pt modelId="{1173681E-2566-4506-82DA-F3D84243DEE8}" type="pres">
      <dgm:prSet presAssocID="{C4A6D6EE-7F7A-41A6-B590-7DA9F69A8872}" presName="parentText" presStyleLbl="node1" presStyleIdx="2" presStyleCnt="3" custLinFactY="103" custLinFactNeighborY="100000">
        <dgm:presLayoutVars>
          <dgm:chMax val="0"/>
          <dgm:bulletEnabled val="1"/>
        </dgm:presLayoutVars>
      </dgm:prSet>
      <dgm:spPr/>
      <dgm:t>
        <a:bodyPr/>
        <a:lstStyle/>
        <a:p>
          <a:endParaRPr lang="en-US"/>
        </a:p>
      </dgm:t>
    </dgm:pt>
  </dgm:ptLst>
  <dgm:cxnLst>
    <dgm:cxn modelId="{20651D8F-5A48-4105-9425-D1D142CA0400}" srcId="{D1B99B07-0D98-4CCB-B361-B12E9B8BD4A2}" destId="{C4A6D6EE-7F7A-41A6-B590-7DA9F69A8872}" srcOrd="2" destOrd="0" parTransId="{F847770F-AB71-45C7-B435-B1D5839BF260}" sibTransId="{A0DAC063-8C68-4E8A-AF2A-06F4F2408810}"/>
    <dgm:cxn modelId="{2CC7B239-B6AC-4116-84DB-9DDC0FFDD5BF}" type="presOf" srcId="{C4A6D6EE-7F7A-41A6-B590-7DA9F69A8872}" destId="{1173681E-2566-4506-82DA-F3D84243DEE8}" srcOrd="0" destOrd="0" presId="urn:microsoft.com/office/officeart/2005/8/layout/vList2"/>
    <dgm:cxn modelId="{77B29BF5-50B8-4E7A-A983-A942ECFC9305}" srcId="{D1B99B07-0D98-4CCB-B361-B12E9B8BD4A2}" destId="{A5157F18-D7CF-43F2-8F8C-C24FFD6D3A58}" srcOrd="1" destOrd="0" parTransId="{6C9F91FF-6013-463B-9A03-48AA91A22542}" sibTransId="{4139FA9F-766E-436E-A47E-0B22EAE99C9E}"/>
    <dgm:cxn modelId="{F4862343-F0A0-4BCF-A2F8-16CC4F70D5A5}" type="presOf" srcId="{B9818C98-A01B-4BA5-B6F4-2D71ECFF43D7}" destId="{6A81010E-8E50-4F14-AAF3-54E435B53A31}" srcOrd="0" destOrd="0" presId="urn:microsoft.com/office/officeart/2005/8/layout/vList2"/>
    <dgm:cxn modelId="{B35EE378-D414-4FFC-9E15-CF31AB2CAF59}" srcId="{D1B99B07-0D98-4CCB-B361-B12E9B8BD4A2}" destId="{B9818C98-A01B-4BA5-B6F4-2D71ECFF43D7}" srcOrd="0" destOrd="0" parTransId="{DC42E171-E133-44D6-AC40-7081558CF321}" sibTransId="{62AEA8B1-9448-48CE-8633-A3F69F8C406D}"/>
    <dgm:cxn modelId="{8BD5329A-3518-4AA3-B494-6395D789FC62}" type="presOf" srcId="{D1B99B07-0D98-4CCB-B361-B12E9B8BD4A2}" destId="{D759616D-B816-4348-81E3-9AF20D9E3A9B}" srcOrd="0" destOrd="0" presId="urn:microsoft.com/office/officeart/2005/8/layout/vList2"/>
    <dgm:cxn modelId="{D967DA38-87B6-4E17-A72F-1E61954560F5}" type="presOf" srcId="{A5157F18-D7CF-43F2-8F8C-C24FFD6D3A58}" destId="{A83E83CB-CE1D-4765-8F3C-AE9FD4FD4C67}" srcOrd="0" destOrd="0" presId="urn:microsoft.com/office/officeart/2005/8/layout/vList2"/>
    <dgm:cxn modelId="{26A78E9B-1D8F-4B05-9D05-5D721C98B65F}" type="presParOf" srcId="{D759616D-B816-4348-81E3-9AF20D9E3A9B}" destId="{6A81010E-8E50-4F14-AAF3-54E435B53A31}" srcOrd="0" destOrd="0" presId="urn:microsoft.com/office/officeart/2005/8/layout/vList2"/>
    <dgm:cxn modelId="{23333D85-EFED-4BFF-B413-997A6B66D8A7}" type="presParOf" srcId="{D759616D-B816-4348-81E3-9AF20D9E3A9B}" destId="{9FAD63FC-EDAF-4415-B107-5AACDC091D7F}" srcOrd="1" destOrd="0" presId="urn:microsoft.com/office/officeart/2005/8/layout/vList2"/>
    <dgm:cxn modelId="{49D20897-C5D3-46D9-BA2C-866C6E858F81}" type="presParOf" srcId="{D759616D-B816-4348-81E3-9AF20D9E3A9B}" destId="{A83E83CB-CE1D-4765-8F3C-AE9FD4FD4C67}" srcOrd="2" destOrd="0" presId="urn:microsoft.com/office/officeart/2005/8/layout/vList2"/>
    <dgm:cxn modelId="{D72F2729-F3B4-408B-B942-626F0C82AD8E}" type="presParOf" srcId="{D759616D-B816-4348-81E3-9AF20D9E3A9B}" destId="{4B49339B-D1BE-4D24-A99C-BDF749AD48A8}" srcOrd="3" destOrd="0" presId="urn:microsoft.com/office/officeart/2005/8/layout/vList2"/>
    <dgm:cxn modelId="{97E9B386-7ADD-4B33-9420-07B95B5902C0}" type="presParOf" srcId="{D759616D-B816-4348-81E3-9AF20D9E3A9B}" destId="{1173681E-2566-4506-82DA-F3D84243DEE8}"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D1B99B07-0D98-4CCB-B361-B12E9B8BD4A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A5157F18-D7CF-43F2-8F8C-C24FFD6D3A58}">
      <dgm:prSet custT="1"/>
      <dgm:spPr/>
      <dgm:t>
        <a:bodyPr/>
        <a:lstStyle/>
        <a:p>
          <a:pPr algn="ctr"/>
          <a:r>
            <a:rPr lang="en-GB" sz="1400" b="1" dirty="0" smtClean="0"/>
            <a:t>Contact  </a:t>
          </a:r>
          <a:r>
            <a:rPr lang="en-GB" sz="1400" b="1" dirty="0" err="1" smtClean="0"/>
            <a:t>gsvasktg</a:t>
          </a:r>
          <a:r>
            <a:rPr lang="en-GB" sz="1400" b="1" dirty="0" smtClean="0"/>
            <a:t> @ </a:t>
          </a:r>
          <a:r>
            <a:rPr lang="en-GB" sz="1400" b="1" dirty="0" err="1" smtClean="0"/>
            <a:t>gmail</a:t>
          </a:r>
          <a:r>
            <a:rPr lang="en-GB" sz="1400" b="1" dirty="0" smtClean="0"/>
            <a:t> .com . Visit  website kapillavastu.com                                    THE END</a:t>
          </a:r>
          <a:endParaRPr lang="en-US" sz="1400" dirty="0"/>
        </a:p>
      </dgm:t>
    </dgm:pt>
    <dgm:pt modelId="{6C9F91FF-6013-463B-9A03-48AA91A22542}" type="parTrans" cxnId="{77B29BF5-50B8-4E7A-A983-A942ECFC9305}">
      <dgm:prSet/>
      <dgm:spPr/>
      <dgm:t>
        <a:bodyPr/>
        <a:lstStyle/>
        <a:p>
          <a:endParaRPr lang="en-US"/>
        </a:p>
      </dgm:t>
    </dgm:pt>
    <dgm:pt modelId="{4139FA9F-766E-436E-A47E-0B22EAE99C9E}" type="sibTrans" cxnId="{77B29BF5-50B8-4E7A-A983-A942ECFC9305}">
      <dgm:prSet/>
      <dgm:spPr/>
      <dgm:t>
        <a:bodyPr/>
        <a:lstStyle/>
        <a:p>
          <a:endParaRPr lang="en-US"/>
        </a:p>
      </dgm:t>
    </dgm:pt>
    <dgm:pt modelId="{303AD7BA-0140-4F60-B5D8-DD08D70C2BC9}">
      <dgm:prSet custT="1"/>
      <dgm:spPr/>
      <dgm:t>
        <a:bodyPr/>
        <a:lstStyle/>
        <a:p>
          <a:pPr algn="ctr"/>
          <a:r>
            <a:rPr lang="en-US" sz="1800" dirty="0" smtClean="0"/>
            <a:t>This original and fundamental doctrine the sage gave to </a:t>
          </a:r>
          <a:r>
            <a:rPr lang="en-US" sz="1800" dirty="0" err="1" smtClean="0"/>
            <a:t>Asuri</a:t>
          </a:r>
          <a:r>
            <a:rPr lang="en-US" sz="1800" dirty="0" smtClean="0"/>
            <a:t> who in turn handed it down to </a:t>
          </a:r>
          <a:r>
            <a:rPr lang="en-US" sz="1800" dirty="0" err="1" smtClean="0"/>
            <a:t>Panchasikha</a:t>
          </a:r>
          <a:r>
            <a:rPr lang="en-US" sz="1800" dirty="0" smtClean="0"/>
            <a:t> , by whom it was extensively propagated as the perfect set of principles explaining the mode of action in reality that can be verified intellectually.</a:t>
          </a:r>
          <a:endParaRPr lang="en-US" sz="1800" dirty="0"/>
        </a:p>
      </dgm:t>
    </dgm:pt>
    <dgm:pt modelId="{4A46073F-89B8-4063-9D88-920D488AC2A6}" type="parTrans" cxnId="{CEED00C4-31A7-4404-8F77-0CE63DB0E052}">
      <dgm:prSet/>
      <dgm:spPr/>
      <dgm:t>
        <a:bodyPr/>
        <a:lstStyle/>
        <a:p>
          <a:endParaRPr lang="en-US"/>
        </a:p>
      </dgm:t>
    </dgm:pt>
    <dgm:pt modelId="{2E08BA06-4D00-431F-A859-DD650CD75119}" type="sibTrans" cxnId="{CEED00C4-31A7-4404-8F77-0CE63DB0E052}">
      <dgm:prSet/>
      <dgm:spPr/>
      <dgm:t>
        <a:bodyPr/>
        <a:lstStyle/>
        <a:p>
          <a:endParaRPr lang="en-US"/>
        </a:p>
      </dgm:t>
    </dgm:pt>
    <dgm:pt modelId="{7B223CF6-8337-46AE-A427-EEA8E2376A7D}">
      <dgm:prSet custT="1"/>
      <dgm:spPr/>
      <dgm:t>
        <a:bodyPr/>
        <a:lstStyle/>
        <a:p>
          <a:pPr algn="ctr"/>
          <a:r>
            <a:rPr lang="hi-IN" sz="1800" dirty="0" smtClean="0"/>
            <a:t>एतत् पवित्रं अग्य्रम् मुनिर् असुरये  अनुकम्पाया प्रददौ |</a:t>
          </a:r>
          <a:r>
            <a:rPr lang="en-US" sz="1800" dirty="0" smtClean="0"/>
            <a:t>                                         </a:t>
          </a:r>
          <a:r>
            <a:rPr lang="hi-IN" dirty="0" smtClean="0"/>
            <a:t>आसुरिर्  अपि पञ्चशिखाय तेन सा बहुधा कृतं तन्त्रम् || ७० ||</a:t>
          </a:r>
          <a:endParaRPr lang="en-US" sz="1800" dirty="0"/>
        </a:p>
      </dgm:t>
    </dgm:pt>
    <dgm:pt modelId="{DEBA6682-A559-4EB7-8B3D-F93AAF2E7CAC}" type="parTrans" cxnId="{2827CA2F-7817-41F0-8286-363EE46E4FAC}">
      <dgm:prSet/>
      <dgm:spPr/>
      <dgm:t>
        <a:bodyPr/>
        <a:lstStyle/>
        <a:p>
          <a:endParaRPr lang="en-US"/>
        </a:p>
      </dgm:t>
    </dgm:pt>
    <dgm:pt modelId="{69F09572-CEF6-4E6B-BDCB-8C3E39A1CD3F}" type="sibTrans" cxnId="{2827CA2F-7817-41F0-8286-363EE46E4FAC}">
      <dgm:prSet/>
      <dgm:spPr/>
      <dgm:t>
        <a:bodyPr/>
        <a:lstStyle/>
        <a:p>
          <a:endParaRPr lang="en-US"/>
        </a:p>
      </dgm:t>
    </dgm:pt>
    <dgm:pt modelId="{D759616D-B816-4348-81E3-9AF20D9E3A9B}" type="pres">
      <dgm:prSet presAssocID="{D1B99B07-0D98-4CCB-B361-B12E9B8BD4A2}" presName="linear" presStyleCnt="0">
        <dgm:presLayoutVars>
          <dgm:animLvl val="lvl"/>
          <dgm:resizeHandles val="exact"/>
        </dgm:presLayoutVars>
      </dgm:prSet>
      <dgm:spPr/>
      <dgm:t>
        <a:bodyPr/>
        <a:lstStyle/>
        <a:p>
          <a:endParaRPr lang="en-GB"/>
        </a:p>
      </dgm:t>
    </dgm:pt>
    <dgm:pt modelId="{1DC45D04-B191-4705-8724-75AA6F615E7E}" type="pres">
      <dgm:prSet presAssocID="{7B223CF6-8337-46AE-A427-EEA8E2376A7D}" presName="parentText" presStyleLbl="node1" presStyleIdx="0" presStyleCnt="3" custScaleX="94828" custScaleY="86736" custLinFactNeighborY="-6089">
        <dgm:presLayoutVars>
          <dgm:chMax val="0"/>
          <dgm:bulletEnabled val="1"/>
        </dgm:presLayoutVars>
      </dgm:prSet>
      <dgm:spPr/>
      <dgm:t>
        <a:bodyPr/>
        <a:lstStyle/>
        <a:p>
          <a:endParaRPr lang="en-US"/>
        </a:p>
      </dgm:t>
    </dgm:pt>
    <dgm:pt modelId="{B5664D15-1515-4975-A68D-9BCBCF436113}" type="pres">
      <dgm:prSet presAssocID="{69F09572-CEF6-4E6B-BDCB-8C3E39A1CD3F}" presName="spacer" presStyleCnt="0"/>
      <dgm:spPr/>
    </dgm:pt>
    <dgm:pt modelId="{297C3327-747F-4BD7-8DDB-F45CE58B332A}" type="pres">
      <dgm:prSet presAssocID="{303AD7BA-0140-4F60-B5D8-DD08D70C2BC9}" presName="parentText" presStyleLbl="node1" presStyleIdx="1" presStyleCnt="3">
        <dgm:presLayoutVars>
          <dgm:chMax val="0"/>
          <dgm:bulletEnabled val="1"/>
        </dgm:presLayoutVars>
      </dgm:prSet>
      <dgm:spPr/>
      <dgm:t>
        <a:bodyPr/>
        <a:lstStyle/>
        <a:p>
          <a:endParaRPr lang="en-US"/>
        </a:p>
      </dgm:t>
    </dgm:pt>
    <dgm:pt modelId="{4AF9C94E-1D3B-4187-8884-8C33D524ACA3}" type="pres">
      <dgm:prSet presAssocID="{2E08BA06-4D00-431F-A859-DD650CD75119}" presName="spacer" presStyleCnt="0"/>
      <dgm:spPr/>
    </dgm:pt>
    <dgm:pt modelId="{A83E83CB-CE1D-4765-8F3C-AE9FD4FD4C67}" type="pres">
      <dgm:prSet presAssocID="{A5157F18-D7CF-43F2-8F8C-C24FFD6D3A58}" presName="parentText" presStyleLbl="node1" presStyleIdx="2" presStyleCnt="3" custScaleX="87931" custLinFactNeighborY="85097">
        <dgm:presLayoutVars>
          <dgm:chMax val="0"/>
          <dgm:bulletEnabled val="1"/>
        </dgm:presLayoutVars>
      </dgm:prSet>
      <dgm:spPr/>
      <dgm:t>
        <a:bodyPr/>
        <a:lstStyle/>
        <a:p>
          <a:endParaRPr lang="en-US"/>
        </a:p>
      </dgm:t>
    </dgm:pt>
  </dgm:ptLst>
  <dgm:cxnLst>
    <dgm:cxn modelId="{CEED00C4-31A7-4404-8F77-0CE63DB0E052}" srcId="{D1B99B07-0D98-4CCB-B361-B12E9B8BD4A2}" destId="{303AD7BA-0140-4F60-B5D8-DD08D70C2BC9}" srcOrd="1" destOrd="0" parTransId="{4A46073F-89B8-4063-9D88-920D488AC2A6}" sibTransId="{2E08BA06-4D00-431F-A859-DD650CD75119}"/>
    <dgm:cxn modelId="{77B29BF5-50B8-4E7A-A983-A942ECFC9305}" srcId="{D1B99B07-0D98-4CCB-B361-B12E9B8BD4A2}" destId="{A5157F18-D7CF-43F2-8F8C-C24FFD6D3A58}" srcOrd="2" destOrd="0" parTransId="{6C9F91FF-6013-463B-9A03-48AA91A22542}" sibTransId="{4139FA9F-766E-436E-A47E-0B22EAE99C9E}"/>
    <dgm:cxn modelId="{FD6E3A28-DC49-4716-8FCB-8B986FEF3F6C}" type="presOf" srcId="{A5157F18-D7CF-43F2-8F8C-C24FFD6D3A58}" destId="{A83E83CB-CE1D-4765-8F3C-AE9FD4FD4C67}" srcOrd="0" destOrd="0" presId="urn:microsoft.com/office/officeart/2005/8/layout/vList2"/>
    <dgm:cxn modelId="{BE113D56-F602-41E5-9CAB-C3B91027861A}" type="presOf" srcId="{303AD7BA-0140-4F60-B5D8-DD08D70C2BC9}" destId="{297C3327-747F-4BD7-8DDB-F45CE58B332A}" srcOrd="0" destOrd="0" presId="urn:microsoft.com/office/officeart/2005/8/layout/vList2"/>
    <dgm:cxn modelId="{2827CA2F-7817-41F0-8286-363EE46E4FAC}" srcId="{D1B99B07-0D98-4CCB-B361-B12E9B8BD4A2}" destId="{7B223CF6-8337-46AE-A427-EEA8E2376A7D}" srcOrd="0" destOrd="0" parTransId="{DEBA6682-A559-4EB7-8B3D-F93AAF2E7CAC}" sibTransId="{69F09572-CEF6-4E6B-BDCB-8C3E39A1CD3F}"/>
    <dgm:cxn modelId="{086C8FF3-64E5-417F-89A8-BC55A7A3161E}" type="presOf" srcId="{7B223CF6-8337-46AE-A427-EEA8E2376A7D}" destId="{1DC45D04-B191-4705-8724-75AA6F615E7E}" srcOrd="0" destOrd="0" presId="urn:microsoft.com/office/officeart/2005/8/layout/vList2"/>
    <dgm:cxn modelId="{52660FF8-D0F0-4AA0-A7B2-911F8D9E3D59}" type="presOf" srcId="{D1B99B07-0D98-4CCB-B361-B12E9B8BD4A2}" destId="{D759616D-B816-4348-81E3-9AF20D9E3A9B}" srcOrd="0" destOrd="0" presId="urn:microsoft.com/office/officeart/2005/8/layout/vList2"/>
    <dgm:cxn modelId="{C104E6F5-A075-4F0F-AF93-A86252C656EB}" type="presParOf" srcId="{D759616D-B816-4348-81E3-9AF20D9E3A9B}" destId="{1DC45D04-B191-4705-8724-75AA6F615E7E}" srcOrd="0" destOrd="0" presId="urn:microsoft.com/office/officeart/2005/8/layout/vList2"/>
    <dgm:cxn modelId="{EEF8516A-A9BA-45C1-A2B1-BC27DF0AE08A}" type="presParOf" srcId="{D759616D-B816-4348-81E3-9AF20D9E3A9B}" destId="{B5664D15-1515-4975-A68D-9BCBCF436113}" srcOrd="1" destOrd="0" presId="urn:microsoft.com/office/officeart/2005/8/layout/vList2"/>
    <dgm:cxn modelId="{80F694A4-796D-4F6C-A227-09ECC9C2223C}" type="presParOf" srcId="{D759616D-B816-4348-81E3-9AF20D9E3A9B}" destId="{297C3327-747F-4BD7-8DDB-F45CE58B332A}" srcOrd="2" destOrd="0" presId="urn:microsoft.com/office/officeart/2005/8/layout/vList2"/>
    <dgm:cxn modelId="{4C16EAAA-6842-4208-8CFC-32B036EF2354}" type="presParOf" srcId="{D759616D-B816-4348-81E3-9AF20D9E3A9B}" destId="{4AF9C94E-1D3B-4187-8884-8C33D524ACA3}" srcOrd="3" destOrd="0" presId="urn:microsoft.com/office/officeart/2005/8/layout/vList2"/>
    <dgm:cxn modelId="{E11A7770-09F2-419D-8155-D00465E0BE6D}" type="presParOf" srcId="{D759616D-B816-4348-81E3-9AF20D9E3A9B}" destId="{A83E83CB-CE1D-4765-8F3C-AE9FD4FD4C67}"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FF403F-8196-4198-80EF-DEAC4EF5C98B}"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408DFAB5-4FAC-41F0-83E8-3FF7FAD1871B}">
      <dgm:prSet custT="1"/>
      <dgm:spPr/>
      <dgm:t>
        <a:bodyPr/>
        <a:lstStyle/>
        <a:p>
          <a:pPr algn="ctr"/>
          <a:r>
            <a:rPr lang="hi-IN" sz="2000" dirty="0" smtClean="0"/>
            <a:t>द्रुष्टवद् आनुश्रविक:</a:t>
          </a:r>
          <a:r>
            <a:rPr lang="en-US" sz="2000" dirty="0" smtClean="0"/>
            <a:t> </a:t>
          </a:r>
          <a:r>
            <a:rPr lang="hi-IN" sz="2000" dirty="0" smtClean="0"/>
            <a:t>सहि अविशुद्धि क्षयाति शययुक्तं</a:t>
          </a:r>
          <a:r>
            <a:rPr lang="en-US" sz="2000" dirty="0" smtClean="0"/>
            <a:t> </a:t>
          </a:r>
          <a:r>
            <a:rPr lang="hi-IN" sz="2000" dirty="0" smtClean="0"/>
            <a:t>तद्</a:t>
          </a:r>
          <a:endParaRPr lang="en-US" sz="2000" dirty="0" smtClean="0"/>
        </a:p>
        <a:p>
          <a:pPr algn="ctr"/>
          <a:r>
            <a:rPr lang="hi-IN" sz="2400" dirty="0" smtClean="0"/>
            <a:t> </a:t>
          </a:r>
          <a:r>
            <a:rPr lang="hi-IN" sz="2000" dirty="0" smtClean="0"/>
            <a:t>विपरीत: श्रेयान्</a:t>
          </a:r>
          <a:r>
            <a:rPr lang="en-US" sz="2000" dirty="0" smtClean="0"/>
            <a:t> </a:t>
          </a:r>
          <a:r>
            <a:rPr lang="hi-IN" sz="2000" dirty="0" smtClean="0"/>
            <a:t>व्यक्त अव्यक्त  ज्ञ विज्ञानात् २</a:t>
          </a:r>
          <a:endParaRPr lang="en-GB" sz="2000" dirty="0"/>
        </a:p>
      </dgm:t>
    </dgm:pt>
    <dgm:pt modelId="{B224B87B-82BD-4AB5-9757-78B95ED83DBD}" type="parTrans" cxnId="{247D8C69-0135-4975-9C90-235D60F0698F}">
      <dgm:prSet/>
      <dgm:spPr/>
      <dgm:t>
        <a:bodyPr/>
        <a:lstStyle/>
        <a:p>
          <a:endParaRPr lang="en-GB"/>
        </a:p>
      </dgm:t>
    </dgm:pt>
    <dgm:pt modelId="{F46F278B-B0AD-4126-A46B-80B91566AF9C}" type="sibTrans" cxnId="{247D8C69-0135-4975-9C90-235D60F0698F}">
      <dgm:prSet/>
      <dgm:spPr/>
      <dgm:t>
        <a:bodyPr/>
        <a:lstStyle/>
        <a:p>
          <a:endParaRPr lang="en-GB"/>
        </a:p>
      </dgm:t>
    </dgm:pt>
    <dgm:pt modelId="{82CC664C-49E8-4DEE-81B1-71231AEA1A37}">
      <dgm:prSet custT="1"/>
      <dgm:spPr/>
      <dgm:t>
        <a:bodyPr/>
        <a:lstStyle/>
        <a:p>
          <a:r>
            <a:rPr lang="en-US" sz="2000" dirty="0" smtClean="0"/>
            <a:t>Standard methods of evaluation through detection are affected by distortion, attenuation and inferior resolution to details; but an alternate method that is totally satisfactory, is based on the principle of discriminating the basic and dynamic substratum into its appropriate components of the unmanifest, manifest, the self-potential and kinetic or dynamic potential.  </a:t>
          </a:r>
          <a:endParaRPr lang="en-GB" sz="2000" dirty="0"/>
        </a:p>
      </dgm:t>
    </dgm:pt>
    <dgm:pt modelId="{12AE7D8D-1A0D-46F1-AC8F-8FC8911044F1}" type="parTrans" cxnId="{47B89A07-7FBC-4051-B1D4-4C3AC33BAFE3}">
      <dgm:prSet/>
      <dgm:spPr/>
      <dgm:t>
        <a:bodyPr/>
        <a:lstStyle/>
        <a:p>
          <a:endParaRPr lang="en-GB"/>
        </a:p>
      </dgm:t>
    </dgm:pt>
    <dgm:pt modelId="{7A8D0032-12CF-43C9-8D51-B83BF874D6E6}" type="sibTrans" cxnId="{47B89A07-7FBC-4051-B1D4-4C3AC33BAFE3}">
      <dgm:prSet/>
      <dgm:spPr/>
      <dgm:t>
        <a:bodyPr/>
        <a:lstStyle/>
        <a:p>
          <a:endParaRPr lang="en-GB"/>
        </a:p>
      </dgm:t>
    </dgm:pt>
    <dgm:pt modelId="{71A7BB0C-95B4-4401-8BCE-DC9B67652CE6}">
      <dgm:prSet custT="1"/>
      <dgm:spPr/>
      <dgm:t>
        <a:bodyPr/>
        <a:lstStyle/>
        <a:p>
          <a:r>
            <a:rPr lang="en-US" sz="1600" i="1" dirty="0" smtClean="0"/>
            <a:t>Notes: Observational methods have an inbuilt caveat that the time interval involved in the interactions may be hidden or submerged and any accurate assessment requires the discriminating ability to assess such factors. Hence an intellectual method is needed to get accurate solutions by identifying the unobservable and the cause that creates it.</a:t>
          </a:r>
          <a:endParaRPr lang="en-US" sz="1600" dirty="0"/>
        </a:p>
      </dgm:t>
    </dgm:pt>
    <dgm:pt modelId="{509CB89B-E6F9-4A49-B51E-8C65BFB5F2CD}" type="parTrans" cxnId="{89E08BBE-8E64-49D7-AEE4-F05CE4180F2D}">
      <dgm:prSet/>
      <dgm:spPr/>
      <dgm:t>
        <a:bodyPr/>
        <a:lstStyle/>
        <a:p>
          <a:endParaRPr lang="en-US"/>
        </a:p>
      </dgm:t>
    </dgm:pt>
    <dgm:pt modelId="{8DF495F2-DC02-4FDD-892D-F17E76A91683}" type="sibTrans" cxnId="{89E08BBE-8E64-49D7-AEE4-F05CE4180F2D}">
      <dgm:prSet/>
      <dgm:spPr/>
      <dgm:t>
        <a:bodyPr/>
        <a:lstStyle/>
        <a:p>
          <a:endParaRPr lang="en-US"/>
        </a:p>
      </dgm:t>
    </dgm:pt>
    <dgm:pt modelId="{3C37BC9A-FC05-4240-BE2D-F355F0001670}" type="pres">
      <dgm:prSet presAssocID="{84FF403F-8196-4198-80EF-DEAC4EF5C98B}" presName="linear" presStyleCnt="0">
        <dgm:presLayoutVars>
          <dgm:animLvl val="lvl"/>
          <dgm:resizeHandles val="exact"/>
        </dgm:presLayoutVars>
      </dgm:prSet>
      <dgm:spPr/>
      <dgm:t>
        <a:bodyPr/>
        <a:lstStyle/>
        <a:p>
          <a:endParaRPr lang="en-US"/>
        </a:p>
      </dgm:t>
    </dgm:pt>
    <dgm:pt modelId="{00A070B4-5D57-4D85-B1AA-93B16E36A835}" type="pres">
      <dgm:prSet presAssocID="{408DFAB5-4FAC-41F0-83E8-3FF7FAD1871B}" presName="parentText" presStyleLbl="node1" presStyleIdx="0" presStyleCnt="3" custScaleX="82759" custScaleY="55448" custLinFactY="-12621" custLinFactNeighborY="-100000">
        <dgm:presLayoutVars>
          <dgm:chMax val="0"/>
          <dgm:bulletEnabled val="1"/>
        </dgm:presLayoutVars>
      </dgm:prSet>
      <dgm:spPr/>
      <dgm:t>
        <a:bodyPr/>
        <a:lstStyle/>
        <a:p>
          <a:endParaRPr lang="en-GB"/>
        </a:p>
      </dgm:t>
    </dgm:pt>
    <dgm:pt modelId="{F27A259E-58CE-4042-A0FC-C0C369BCB5BB}" type="pres">
      <dgm:prSet presAssocID="{F46F278B-B0AD-4126-A46B-80B91566AF9C}" presName="spacer" presStyleCnt="0"/>
      <dgm:spPr/>
      <dgm:t>
        <a:bodyPr/>
        <a:lstStyle/>
        <a:p>
          <a:endParaRPr lang="en-GB"/>
        </a:p>
      </dgm:t>
    </dgm:pt>
    <dgm:pt modelId="{E37A77B8-26F3-4F24-9EC3-9EBE40DEEA5E}" type="pres">
      <dgm:prSet presAssocID="{82CC664C-49E8-4DEE-81B1-71231AEA1A37}" presName="parentText" presStyleLbl="node1" presStyleIdx="1" presStyleCnt="3" custScaleX="96610" custScaleY="110639" custLinFactY="-9874" custLinFactNeighborY="-100000">
        <dgm:presLayoutVars>
          <dgm:chMax val="0"/>
          <dgm:bulletEnabled val="1"/>
        </dgm:presLayoutVars>
      </dgm:prSet>
      <dgm:spPr/>
      <dgm:t>
        <a:bodyPr/>
        <a:lstStyle/>
        <a:p>
          <a:endParaRPr lang="en-GB"/>
        </a:p>
      </dgm:t>
    </dgm:pt>
    <dgm:pt modelId="{093087AA-C549-468A-BDC1-4DB8CFE17369}" type="pres">
      <dgm:prSet presAssocID="{7A8D0032-12CF-43C9-8D51-B83BF874D6E6}" presName="spacer" presStyleCnt="0"/>
      <dgm:spPr/>
    </dgm:pt>
    <dgm:pt modelId="{5E379F1E-4913-43B9-B8C6-0EA28752038E}" type="pres">
      <dgm:prSet presAssocID="{71A7BB0C-95B4-4401-8BCE-DC9B67652CE6}" presName="parentText" presStyleLbl="node1" presStyleIdx="2" presStyleCnt="3" custScaleY="92089" custLinFactNeighborY="-13488">
        <dgm:presLayoutVars>
          <dgm:chMax val="0"/>
          <dgm:bulletEnabled val="1"/>
        </dgm:presLayoutVars>
      </dgm:prSet>
      <dgm:spPr/>
      <dgm:t>
        <a:bodyPr/>
        <a:lstStyle/>
        <a:p>
          <a:endParaRPr lang="en-US"/>
        </a:p>
      </dgm:t>
    </dgm:pt>
  </dgm:ptLst>
  <dgm:cxnLst>
    <dgm:cxn modelId="{247D8C69-0135-4975-9C90-235D60F0698F}" srcId="{84FF403F-8196-4198-80EF-DEAC4EF5C98B}" destId="{408DFAB5-4FAC-41F0-83E8-3FF7FAD1871B}" srcOrd="0" destOrd="0" parTransId="{B224B87B-82BD-4AB5-9757-78B95ED83DBD}" sibTransId="{F46F278B-B0AD-4126-A46B-80B91566AF9C}"/>
    <dgm:cxn modelId="{AB281C00-B276-47BC-B604-D215EB5D9256}" type="presOf" srcId="{408DFAB5-4FAC-41F0-83E8-3FF7FAD1871B}" destId="{00A070B4-5D57-4D85-B1AA-93B16E36A835}" srcOrd="0" destOrd="0" presId="urn:microsoft.com/office/officeart/2005/8/layout/vList2"/>
    <dgm:cxn modelId="{A858309A-229A-489C-A6A5-10D2433F86A3}" type="presOf" srcId="{71A7BB0C-95B4-4401-8BCE-DC9B67652CE6}" destId="{5E379F1E-4913-43B9-B8C6-0EA28752038E}" srcOrd="0" destOrd="0" presId="urn:microsoft.com/office/officeart/2005/8/layout/vList2"/>
    <dgm:cxn modelId="{DEBF8CE7-6685-4BDD-A68B-FCCE65B5C1F9}" type="presOf" srcId="{82CC664C-49E8-4DEE-81B1-71231AEA1A37}" destId="{E37A77B8-26F3-4F24-9EC3-9EBE40DEEA5E}" srcOrd="0" destOrd="0" presId="urn:microsoft.com/office/officeart/2005/8/layout/vList2"/>
    <dgm:cxn modelId="{E192BFAC-9DFC-4F58-B861-BA5F742F6C9E}" type="presOf" srcId="{84FF403F-8196-4198-80EF-DEAC4EF5C98B}" destId="{3C37BC9A-FC05-4240-BE2D-F355F0001670}" srcOrd="0" destOrd="0" presId="urn:microsoft.com/office/officeart/2005/8/layout/vList2"/>
    <dgm:cxn modelId="{47B89A07-7FBC-4051-B1D4-4C3AC33BAFE3}" srcId="{84FF403F-8196-4198-80EF-DEAC4EF5C98B}" destId="{82CC664C-49E8-4DEE-81B1-71231AEA1A37}" srcOrd="1" destOrd="0" parTransId="{12AE7D8D-1A0D-46F1-AC8F-8FC8911044F1}" sibTransId="{7A8D0032-12CF-43C9-8D51-B83BF874D6E6}"/>
    <dgm:cxn modelId="{89E08BBE-8E64-49D7-AEE4-F05CE4180F2D}" srcId="{84FF403F-8196-4198-80EF-DEAC4EF5C98B}" destId="{71A7BB0C-95B4-4401-8BCE-DC9B67652CE6}" srcOrd="2" destOrd="0" parTransId="{509CB89B-E6F9-4A49-B51E-8C65BFB5F2CD}" sibTransId="{8DF495F2-DC02-4FDD-892D-F17E76A91683}"/>
    <dgm:cxn modelId="{B07F448B-01B6-40A6-8C91-B30E44BB6B04}" type="presParOf" srcId="{3C37BC9A-FC05-4240-BE2D-F355F0001670}" destId="{00A070B4-5D57-4D85-B1AA-93B16E36A835}" srcOrd="0" destOrd="0" presId="urn:microsoft.com/office/officeart/2005/8/layout/vList2"/>
    <dgm:cxn modelId="{87E433BE-88A8-448D-B577-867A67E44904}" type="presParOf" srcId="{3C37BC9A-FC05-4240-BE2D-F355F0001670}" destId="{F27A259E-58CE-4042-A0FC-C0C369BCB5BB}" srcOrd="1" destOrd="0" presId="urn:microsoft.com/office/officeart/2005/8/layout/vList2"/>
    <dgm:cxn modelId="{1C163155-5720-4F13-8DA1-72D9B1A0A3E2}" type="presParOf" srcId="{3C37BC9A-FC05-4240-BE2D-F355F0001670}" destId="{E37A77B8-26F3-4F24-9EC3-9EBE40DEEA5E}" srcOrd="2" destOrd="0" presId="urn:microsoft.com/office/officeart/2005/8/layout/vList2"/>
    <dgm:cxn modelId="{730938E7-7D88-42C7-A674-CA1451BC22B0}" type="presParOf" srcId="{3C37BC9A-FC05-4240-BE2D-F355F0001670}" destId="{093087AA-C549-468A-BDC1-4DB8CFE17369}" srcOrd="3" destOrd="0" presId="urn:microsoft.com/office/officeart/2005/8/layout/vList2"/>
    <dgm:cxn modelId="{A63282B9-2232-4C56-8128-D9A7B219E7A6}" type="presParOf" srcId="{3C37BC9A-FC05-4240-BE2D-F355F0001670}" destId="{5E379F1E-4913-43B9-B8C6-0EA28752038E}"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FF403F-8196-4198-80EF-DEAC4EF5C98B}"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5179C822-8AAD-4DB4-BAC6-11E5D222B2A4}">
      <dgm:prSet custT="1"/>
      <dgm:spPr/>
      <dgm:t>
        <a:bodyPr/>
        <a:lstStyle/>
        <a:p>
          <a:pPr algn="ctr"/>
          <a:r>
            <a:rPr lang="hi-IN" sz="2000" dirty="0" smtClean="0"/>
            <a:t>मूल प्रक्रुतिर् अविकृतिर् महद्  अद्याः  प्रक्रुति विक्रुतय:  सप्त |</a:t>
          </a:r>
          <a:r>
            <a:rPr lang="en-US" sz="2000" dirty="0" smtClean="0"/>
            <a:t>                  </a:t>
          </a:r>
          <a:r>
            <a:rPr lang="hi-IN" sz="2000" dirty="0" smtClean="0"/>
            <a:t>षोडश कस् तु विकारो न प्रक्रुतिर् नि विकृतिः पुरुष:   ||३|| </a:t>
          </a:r>
          <a:endParaRPr lang="en-US" sz="2000" dirty="0"/>
        </a:p>
      </dgm:t>
    </dgm:pt>
    <dgm:pt modelId="{C383A492-8355-4482-92A8-4E7AE9608579}" type="parTrans" cxnId="{65980B0C-6443-4CC9-B104-F6B0CD03EC9F}">
      <dgm:prSet/>
      <dgm:spPr/>
      <dgm:t>
        <a:bodyPr/>
        <a:lstStyle/>
        <a:p>
          <a:endParaRPr lang="en-US"/>
        </a:p>
      </dgm:t>
    </dgm:pt>
    <dgm:pt modelId="{EE9C4C6C-E08C-48E8-8336-F768C9808EF0}" type="sibTrans" cxnId="{65980B0C-6443-4CC9-B104-F6B0CD03EC9F}">
      <dgm:prSet/>
      <dgm:spPr/>
      <dgm:t>
        <a:bodyPr/>
        <a:lstStyle/>
        <a:p>
          <a:endParaRPr lang="en-US"/>
        </a:p>
      </dgm:t>
    </dgm:pt>
    <dgm:pt modelId="{58A5D9D1-081C-49F2-89E5-B2CBD107E513}">
      <dgm:prSet custT="1"/>
      <dgm:spPr/>
      <dgm:t>
        <a:bodyPr/>
        <a:lstStyle/>
        <a:p>
          <a:r>
            <a:rPr lang="en-US" sz="2000" dirty="0" smtClean="0"/>
            <a:t>Fundamental or root resonant oscillatory state is synchronised, coherent and stable; the first interactive oscillatory state is of maximum intensity; then there are seven levels of the harmonic oscillatory interactive stages followed by an expanding radiation above a sixteenth order of the fundamental value; the nuclear core is neither oscillatory nor harmonically interactive</a:t>
          </a:r>
          <a:r>
            <a:rPr lang="en-US" sz="2800" dirty="0" smtClean="0"/>
            <a:t>.  </a:t>
          </a:r>
          <a:endParaRPr lang="en-US" sz="2800" dirty="0"/>
        </a:p>
      </dgm:t>
    </dgm:pt>
    <dgm:pt modelId="{407CDF81-E0ED-4920-9949-6736865B252F}" type="parTrans" cxnId="{58CE8B9B-7EC0-481C-B943-4F1147D3161F}">
      <dgm:prSet/>
      <dgm:spPr/>
      <dgm:t>
        <a:bodyPr/>
        <a:lstStyle/>
        <a:p>
          <a:endParaRPr lang="en-US"/>
        </a:p>
      </dgm:t>
    </dgm:pt>
    <dgm:pt modelId="{0B1FCC66-D3BD-47B4-B5CA-896DB96D0CA1}" type="sibTrans" cxnId="{58CE8B9B-7EC0-481C-B943-4F1147D3161F}">
      <dgm:prSet/>
      <dgm:spPr/>
      <dgm:t>
        <a:bodyPr/>
        <a:lstStyle/>
        <a:p>
          <a:endParaRPr lang="en-US"/>
        </a:p>
      </dgm:t>
    </dgm:pt>
    <dgm:pt modelId="{27F0035B-54AA-4CA3-800B-857A684FBB66}">
      <dgm:prSet custT="1"/>
      <dgm:spPr/>
      <dgm:t>
        <a:bodyPr/>
        <a:lstStyle/>
        <a:p>
          <a:pPr algn="l"/>
          <a:r>
            <a:rPr lang="en-US" sz="1600" i="1" dirty="0" smtClean="0"/>
            <a:t>Notes: The most magnificent theorem in Vedic science that defines and identifies the critical states that create the spectrum of manifest phenomena through an axiomatic interactive formulation. The unique process of intellectual verification by axioms has not been attempted in Physics</a:t>
          </a:r>
          <a:r>
            <a:rPr lang="en-US" sz="500" i="1" dirty="0" smtClean="0"/>
            <a:t>.</a:t>
          </a:r>
          <a:endParaRPr lang="en-US" sz="500" dirty="0"/>
        </a:p>
      </dgm:t>
    </dgm:pt>
    <dgm:pt modelId="{1F2E2EC9-49AC-49D0-806D-579F49B0715D}" type="parTrans" cxnId="{DF8EF7B6-7885-48D9-8E2C-8C630EAD16CB}">
      <dgm:prSet/>
      <dgm:spPr/>
      <dgm:t>
        <a:bodyPr/>
        <a:lstStyle/>
        <a:p>
          <a:endParaRPr lang="en-US"/>
        </a:p>
      </dgm:t>
    </dgm:pt>
    <dgm:pt modelId="{28D23A91-F768-4AB0-ACF2-6FC8F9472DED}" type="sibTrans" cxnId="{DF8EF7B6-7885-48D9-8E2C-8C630EAD16CB}">
      <dgm:prSet/>
      <dgm:spPr/>
      <dgm:t>
        <a:bodyPr/>
        <a:lstStyle/>
        <a:p>
          <a:endParaRPr lang="en-US"/>
        </a:p>
      </dgm:t>
    </dgm:pt>
    <dgm:pt modelId="{3C37BC9A-FC05-4240-BE2D-F355F0001670}" type="pres">
      <dgm:prSet presAssocID="{84FF403F-8196-4198-80EF-DEAC4EF5C98B}" presName="linear" presStyleCnt="0">
        <dgm:presLayoutVars>
          <dgm:animLvl val="lvl"/>
          <dgm:resizeHandles val="exact"/>
        </dgm:presLayoutVars>
      </dgm:prSet>
      <dgm:spPr/>
      <dgm:t>
        <a:bodyPr/>
        <a:lstStyle/>
        <a:p>
          <a:endParaRPr lang="en-US"/>
        </a:p>
      </dgm:t>
    </dgm:pt>
    <dgm:pt modelId="{80D0C1D3-1738-41AA-88FB-595350BAF3D1}" type="pres">
      <dgm:prSet presAssocID="{5179C822-8AAD-4DB4-BAC6-11E5D222B2A4}" presName="parentText" presStyleLbl="node1" presStyleIdx="0" presStyleCnt="3" custScaleX="91525" custScaleY="44785" custLinFactY="-980" custLinFactNeighborY="-100000">
        <dgm:presLayoutVars>
          <dgm:chMax val="0"/>
          <dgm:bulletEnabled val="1"/>
        </dgm:presLayoutVars>
      </dgm:prSet>
      <dgm:spPr/>
      <dgm:t>
        <a:bodyPr/>
        <a:lstStyle/>
        <a:p>
          <a:endParaRPr lang="en-US"/>
        </a:p>
      </dgm:t>
    </dgm:pt>
    <dgm:pt modelId="{22466BAF-C26D-45F1-926D-08D661009917}" type="pres">
      <dgm:prSet presAssocID="{EE9C4C6C-E08C-48E8-8336-F768C9808EF0}" presName="spacer" presStyleCnt="0"/>
      <dgm:spPr/>
      <dgm:t>
        <a:bodyPr/>
        <a:lstStyle/>
        <a:p>
          <a:endParaRPr lang="en-US"/>
        </a:p>
      </dgm:t>
    </dgm:pt>
    <dgm:pt modelId="{1361C774-DE7F-48C5-B009-71D64BB9F0A0}" type="pres">
      <dgm:prSet presAssocID="{58A5D9D1-081C-49F2-89E5-B2CBD107E513}" presName="parentText" presStyleLbl="node1" presStyleIdx="1" presStyleCnt="3" custScaleY="103591" custLinFactNeighborY="69107">
        <dgm:presLayoutVars>
          <dgm:chMax val="0"/>
          <dgm:bulletEnabled val="1"/>
        </dgm:presLayoutVars>
      </dgm:prSet>
      <dgm:spPr/>
      <dgm:t>
        <a:bodyPr/>
        <a:lstStyle/>
        <a:p>
          <a:endParaRPr lang="en-US"/>
        </a:p>
      </dgm:t>
    </dgm:pt>
    <dgm:pt modelId="{6F101BC2-3FDC-4D3E-87B5-1D0FBE928E05}" type="pres">
      <dgm:prSet presAssocID="{0B1FCC66-D3BD-47B4-B5CA-896DB96D0CA1}" presName="spacer" presStyleCnt="0"/>
      <dgm:spPr/>
    </dgm:pt>
    <dgm:pt modelId="{B9B39A21-269B-4664-AEDD-F51F6C9E8E8C}" type="pres">
      <dgm:prSet presAssocID="{27F0035B-54AA-4CA3-800B-857A684FBB66}" presName="parentText" presStyleLbl="node1" presStyleIdx="2" presStyleCnt="3" custScaleY="54595" custLinFactY="13971" custLinFactNeighborY="100000">
        <dgm:presLayoutVars>
          <dgm:chMax val="0"/>
          <dgm:bulletEnabled val="1"/>
        </dgm:presLayoutVars>
      </dgm:prSet>
      <dgm:spPr/>
      <dgm:t>
        <a:bodyPr/>
        <a:lstStyle/>
        <a:p>
          <a:endParaRPr lang="en-US"/>
        </a:p>
      </dgm:t>
    </dgm:pt>
  </dgm:ptLst>
  <dgm:cxnLst>
    <dgm:cxn modelId="{24377921-3E98-40D2-87DC-A6E14EB28EFB}" type="presOf" srcId="{27F0035B-54AA-4CA3-800B-857A684FBB66}" destId="{B9B39A21-269B-4664-AEDD-F51F6C9E8E8C}" srcOrd="0" destOrd="0" presId="urn:microsoft.com/office/officeart/2005/8/layout/vList2"/>
    <dgm:cxn modelId="{65980B0C-6443-4CC9-B104-F6B0CD03EC9F}" srcId="{84FF403F-8196-4198-80EF-DEAC4EF5C98B}" destId="{5179C822-8AAD-4DB4-BAC6-11E5D222B2A4}" srcOrd="0" destOrd="0" parTransId="{C383A492-8355-4482-92A8-4E7AE9608579}" sibTransId="{EE9C4C6C-E08C-48E8-8336-F768C9808EF0}"/>
    <dgm:cxn modelId="{00FD676C-B670-48F1-9E42-6A58F05354F5}" type="presOf" srcId="{5179C822-8AAD-4DB4-BAC6-11E5D222B2A4}" destId="{80D0C1D3-1738-41AA-88FB-595350BAF3D1}" srcOrd="0" destOrd="0" presId="urn:microsoft.com/office/officeart/2005/8/layout/vList2"/>
    <dgm:cxn modelId="{DF8EF7B6-7885-48D9-8E2C-8C630EAD16CB}" srcId="{84FF403F-8196-4198-80EF-DEAC4EF5C98B}" destId="{27F0035B-54AA-4CA3-800B-857A684FBB66}" srcOrd="2" destOrd="0" parTransId="{1F2E2EC9-49AC-49D0-806D-579F49B0715D}" sibTransId="{28D23A91-F768-4AB0-ACF2-6FC8F9472DED}"/>
    <dgm:cxn modelId="{8FA98ADA-AC68-4CE4-B08E-488568F9482D}" type="presOf" srcId="{84FF403F-8196-4198-80EF-DEAC4EF5C98B}" destId="{3C37BC9A-FC05-4240-BE2D-F355F0001670}" srcOrd="0" destOrd="0" presId="urn:microsoft.com/office/officeart/2005/8/layout/vList2"/>
    <dgm:cxn modelId="{94F79E80-B77D-418D-8451-75C41419C5C7}" type="presOf" srcId="{58A5D9D1-081C-49F2-89E5-B2CBD107E513}" destId="{1361C774-DE7F-48C5-B009-71D64BB9F0A0}" srcOrd="0" destOrd="0" presId="urn:microsoft.com/office/officeart/2005/8/layout/vList2"/>
    <dgm:cxn modelId="{58CE8B9B-7EC0-481C-B943-4F1147D3161F}" srcId="{84FF403F-8196-4198-80EF-DEAC4EF5C98B}" destId="{58A5D9D1-081C-49F2-89E5-B2CBD107E513}" srcOrd="1" destOrd="0" parTransId="{407CDF81-E0ED-4920-9949-6736865B252F}" sibTransId="{0B1FCC66-D3BD-47B4-B5CA-896DB96D0CA1}"/>
    <dgm:cxn modelId="{79035F0C-863F-43D9-8F9F-2371CF68F37A}" type="presParOf" srcId="{3C37BC9A-FC05-4240-BE2D-F355F0001670}" destId="{80D0C1D3-1738-41AA-88FB-595350BAF3D1}" srcOrd="0" destOrd="0" presId="urn:microsoft.com/office/officeart/2005/8/layout/vList2"/>
    <dgm:cxn modelId="{8CFF8F9E-3F2E-4562-9CAF-1B0F2901E0F6}" type="presParOf" srcId="{3C37BC9A-FC05-4240-BE2D-F355F0001670}" destId="{22466BAF-C26D-45F1-926D-08D661009917}" srcOrd="1" destOrd="0" presId="urn:microsoft.com/office/officeart/2005/8/layout/vList2"/>
    <dgm:cxn modelId="{D63AB857-0096-4170-BA0B-AFEE45A36935}" type="presParOf" srcId="{3C37BC9A-FC05-4240-BE2D-F355F0001670}" destId="{1361C774-DE7F-48C5-B009-71D64BB9F0A0}" srcOrd="2" destOrd="0" presId="urn:microsoft.com/office/officeart/2005/8/layout/vList2"/>
    <dgm:cxn modelId="{BA2FFB2F-C151-46B3-B726-4AA7EA82E83E}" type="presParOf" srcId="{3C37BC9A-FC05-4240-BE2D-F355F0001670}" destId="{6F101BC2-3FDC-4D3E-87B5-1D0FBE928E05}" srcOrd="3" destOrd="0" presId="urn:microsoft.com/office/officeart/2005/8/layout/vList2"/>
    <dgm:cxn modelId="{44F5E0EC-A75B-4AF1-89E7-796D2DDC4087}" type="presParOf" srcId="{3C37BC9A-FC05-4240-BE2D-F355F0001670}" destId="{B9B39A21-269B-4664-AEDD-F51F6C9E8E8C}"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1D1F04-38C8-4B4F-81EC-5A6B04E3D356}">
      <dsp:nvSpPr>
        <dsp:cNvPr id="0" name=""/>
        <dsp:cNvSpPr/>
      </dsp:nvSpPr>
      <dsp:spPr>
        <a:xfrm>
          <a:off x="0" y="142"/>
          <a:ext cx="5715000" cy="36918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i="1" kern="1200" dirty="0" smtClean="0"/>
            <a:t>HOLISTIC VEDIC SCIENCE</a:t>
          </a:r>
          <a:endParaRPr lang="en-US" sz="2800" b="1" i="1" kern="1200" dirty="0"/>
        </a:p>
      </dsp:txBody>
      <dsp:txXfrm>
        <a:off x="0" y="142"/>
        <a:ext cx="5715000" cy="36918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82825C-1039-40AE-B3D2-A3AAB9F7463A}">
      <dsp:nvSpPr>
        <dsp:cNvPr id="0" name=""/>
        <dsp:cNvSpPr/>
      </dsp:nvSpPr>
      <dsp:spPr>
        <a:xfrm>
          <a:off x="533416" y="380540"/>
          <a:ext cx="7391367" cy="116016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hi-IN" sz="2000" kern="1200" dirty="0" smtClean="0"/>
            <a:t>दृष्टं  अनुमानम्  आप्तवचनं च सर्व प्रमाण  सिद्धत्वात्  |</a:t>
          </a:r>
          <a:r>
            <a:rPr lang="en-US" sz="2000" kern="1200" dirty="0" smtClean="0"/>
            <a:t>           </a:t>
          </a:r>
          <a:r>
            <a:rPr lang="hi-IN" sz="2000" kern="1200" dirty="0" smtClean="0"/>
            <a:t>त्रिविधं प्रमाणमं इष्टं प्रमेय सिद्धि: प्रमाणाद् धि</a:t>
          </a:r>
          <a:r>
            <a:rPr lang="en-US" sz="2000" kern="1200" dirty="0" smtClean="0"/>
            <a:t>   </a:t>
          </a:r>
          <a:r>
            <a:rPr lang="hi-IN" sz="2000" kern="1200" dirty="0" smtClean="0"/>
            <a:t> || ४ ||</a:t>
          </a:r>
          <a:endParaRPr lang="en-GB" sz="2000" kern="1200" dirty="0"/>
        </a:p>
      </dsp:txBody>
      <dsp:txXfrm>
        <a:off x="533416" y="380540"/>
        <a:ext cx="7391367" cy="1160166"/>
      </dsp:txXfrm>
    </dsp:sp>
    <dsp:sp modelId="{4398E64D-0C7F-4EE8-AF30-FC8A0676A1C4}">
      <dsp:nvSpPr>
        <dsp:cNvPr id="0" name=""/>
        <dsp:cNvSpPr/>
      </dsp:nvSpPr>
      <dsp:spPr>
        <a:xfrm>
          <a:off x="152416" y="1728582"/>
          <a:ext cx="8153366" cy="164092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Siddhi or conclusive holistic proof is arrived at, by a process of logical and theoretical analysis of information from observations, inferences and axiomatic principles. When such holistic conclusions are further condensed by using the threefold analytical process with appropriate rationale and theory, it is established as a conclusive axiomatic theorem. </a:t>
          </a:r>
          <a:endParaRPr lang="en-US" sz="1900" kern="1200" dirty="0"/>
        </a:p>
      </dsp:txBody>
      <dsp:txXfrm>
        <a:off x="152416" y="1728582"/>
        <a:ext cx="8153366" cy="1640924"/>
      </dsp:txXfrm>
    </dsp:sp>
    <dsp:sp modelId="{000BF819-FD14-4F25-BA63-6BB7E8F93282}">
      <dsp:nvSpPr>
        <dsp:cNvPr id="0" name=""/>
        <dsp:cNvSpPr/>
      </dsp:nvSpPr>
      <dsp:spPr>
        <a:xfrm>
          <a:off x="152416" y="3497885"/>
          <a:ext cx="8153366" cy="130271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i="1" kern="1200" dirty="0" smtClean="0"/>
            <a:t>Notes: The process of constructing a theoretical formulation is defined. Every intellectual process of gathering information, analysing it and condensing it as dharana, dhyana, samadhi leading to samyama as the moment of realization of the true meaning, through intellectual deliberation, to fit a basic axiomatic principle, is necessary. Or else it is deemed to be a premise or hypothetical statement</a:t>
          </a:r>
          <a:endParaRPr lang="en-US" sz="1600" kern="1200" dirty="0"/>
        </a:p>
      </dsp:txBody>
      <dsp:txXfrm>
        <a:off x="152416" y="3497885"/>
        <a:ext cx="8153366" cy="1302713"/>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82825C-1039-40AE-B3D2-A3AAB9F7463A}">
      <dsp:nvSpPr>
        <dsp:cNvPr id="0" name=""/>
        <dsp:cNvSpPr/>
      </dsp:nvSpPr>
      <dsp:spPr>
        <a:xfrm>
          <a:off x="457208" y="220129"/>
          <a:ext cx="7543783" cy="123149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hi-IN" sz="2000" kern="1200" dirty="0" smtClean="0"/>
            <a:t>प्रति विषय अध्यवसायो दृष्टं त्रिविधं  अनुमानम् आख्यातम् |</a:t>
          </a:r>
          <a:r>
            <a:rPr lang="en-US" sz="2000" kern="1200" dirty="0" smtClean="0"/>
            <a:t>   </a:t>
          </a:r>
          <a:r>
            <a:rPr lang="hi-IN" sz="2000" kern="1200" dirty="0" smtClean="0"/>
            <a:t>तल्लिङ्ग अलिङ्ग पूर्वकम् आप्तश्रुतिर आप्तवचनंतु </a:t>
          </a:r>
          <a:r>
            <a:rPr lang="en-US" sz="2000" kern="1200" dirty="0" smtClean="0"/>
            <a:t>  </a:t>
          </a:r>
          <a:r>
            <a:rPr lang="hi-IN" kern="1200" dirty="0" smtClean="0"/>
            <a:t>|| ५ ||</a:t>
          </a:r>
          <a:endParaRPr lang="en-GB" sz="2400" kern="1200" dirty="0"/>
        </a:p>
      </dsp:txBody>
      <dsp:txXfrm>
        <a:off x="457208" y="220129"/>
        <a:ext cx="7543783" cy="1231496"/>
      </dsp:txXfrm>
    </dsp:sp>
    <dsp:sp modelId="{8EDFB4A9-68FA-478A-B6DA-697E8F4324C7}">
      <dsp:nvSpPr>
        <dsp:cNvPr id="0" name=""/>
        <dsp:cNvSpPr/>
      </dsp:nvSpPr>
      <dsp:spPr>
        <a:xfrm>
          <a:off x="0" y="1696011"/>
          <a:ext cx="8458200" cy="190531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 </a:t>
          </a:r>
          <a:r>
            <a:rPr lang="en-US" sz="2000" kern="1200" dirty="0" smtClean="0"/>
            <a:t>With reference to persistent continuous sensory perception of phenomenon there are three aspects of factual information with characteristics like (positive) detectable, (negative) undetectable, (neutral) original characteristics that can be measured, analysed and interpreted to establish an axiomatic theorem or principle.    </a:t>
          </a:r>
          <a:endParaRPr lang="en-US" sz="2000" kern="1200" dirty="0"/>
        </a:p>
      </dsp:txBody>
      <dsp:txXfrm>
        <a:off x="0" y="1696011"/>
        <a:ext cx="8458200" cy="1905313"/>
      </dsp:txXfrm>
    </dsp:sp>
    <dsp:sp modelId="{CA34884E-48D8-4CBA-A1B6-E555EA0B2C13}">
      <dsp:nvSpPr>
        <dsp:cNvPr id="0" name=""/>
        <dsp:cNvSpPr/>
      </dsp:nvSpPr>
      <dsp:spPr>
        <a:xfrm>
          <a:off x="0" y="3872265"/>
          <a:ext cx="8458200" cy="115436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i="1" kern="1200" dirty="0" smtClean="0"/>
            <a:t>Notes: The theoretical approach to establishing a principle based on detectable phenomena depends on three ways as it can contain undetectable aspects as well as those at source as the origin of that event. Hence it requires verification with existing axiomatic principles before it is accepted as the correct observation, detected conclusion etc.</a:t>
          </a:r>
          <a:endParaRPr lang="en-US" sz="1500" kern="1200" dirty="0"/>
        </a:p>
      </dsp:txBody>
      <dsp:txXfrm>
        <a:off x="0" y="3872265"/>
        <a:ext cx="8458200" cy="1154361"/>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604849-CB9F-46BB-AE94-D533E194EFA0}">
      <dsp:nvSpPr>
        <dsp:cNvPr id="0" name=""/>
        <dsp:cNvSpPr/>
      </dsp:nvSpPr>
      <dsp:spPr>
        <a:xfrm>
          <a:off x="304791" y="307500"/>
          <a:ext cx="7848617" cy="13689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hi-IN" sz="2000" kern="1200" dirty="0" smtClean="0"/>
            <a:t>सामान्य अत अस्तु दृष्टाद् अतीन्द्रियाणाम् प्रतीतिर् </a:t>
          </a:r>
          <a:r>
            <a:rPr lang="en-US" sz="2000" kern="1200" dirty="0" smtClean="0"/>
            <a:t>         </a:t>
          </a:r>
          <a:r>
            <a:rPr lang="hi-IN" sz="2000" kern="1200" dirty="0" smtClean="0"/>
            <a:t> |</a:t>
          </a:r>
          <a:r>
            <a:rPr lang="en-US" sz="2000" kern="1200" dirty="0" smtClean="0"/>
            <a:t>            </a:t>
          </a:r>
          <a:r>
            <a:rPr lang="hi-IN" sz="2000" kern="1200" dirty="0" smtClean="0"/>
            <a:t>अनुमानात् तस्माद् अपि च सिद्धम् परो</a:t>
          </a:r>
          <a:r>
            <a:rPr lang="en-US" sz="2000" kern="1200" dirty="0" smtClean="0"/>
            <a:t>s</a:t>
          </a:r>
          <a:r>
            <a:rPr lang="hi-IN" sz="2000" kern="1200" dirty="0" smtClean="0"/>
            <a:t>क्षं अप्त अगमात् सिद्धम् || ६ ||</a:t>
          </a:r>
          <a:endParaRPr lang="en-US" sz="2000" kern="1200" dirty="0"/>
        </a:p>
      </dsp:txBody>
      <dsp:txXfrm>
        <a:off x="304791" y="307500"/>
        <a:ext cx="7848617" cy="1368900"/>
      </dsp:txXfrm>
    </dsp:sp>
    <dsp:sp modelId="{CAD81E8D-D3AB-4507-8956-CCCEA49A122E}">
      <dsp:nvSpPr>
        <dsp:cNvPr id="0" name=""/>
        <dsp:cNvSpPr/>
      </dsp:nvSpPr>
      <dsp:spPr>
        <a:xfrm>
          <a:off x="0" y="1905001"/>
          <a:ext cx="8458200" cy="137159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And in the case of phenomenon that is imperceptible, mobile, expansive and hence undetectable, inferential method using holistic, deductive, logical, verification technique to mentally experience phenomenon, is known as Siddhi.</a:t>
          </a:r>
          <a:endParaRPr lang="en-US" sz="2000" kern="1200" dirty="0"/>
        </a:p>
      </dsp:txBody>
      <dsp:txXfrm>
        <a:off x="0" y="1905001"/>
        <a:ext cx="8458200" cy="1371596"/>
      </dsp:txXfrm>
    </dsp:sp>
    <dsp:sp modelId="{F40AC711-EAC2-4498-A173-6B87B983523B}">
      <dsp:nvSpPr>
        <dsp:cNvPr id="0" name=""/>
        <dsp:cNvSpPr/>
      </dsp:nvSpPr>
      <dsp:spPr>
        <a:xfrm>
          <a:off x="0" y="3581401"/>
          <a:ext cx="8458200" cy="13689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i="1" kern="1200" dirty="0" smtClean="0"/>
            <a:t>Notes: The deeper principles of Sankhya are included in this theorem. The dynamic field that forms the substratum for all phenomena also includes the human mind as a dynamic entity within it, following the same rules. Hence unobservable phenomena must be created in the mind based on those axiomatic concepts to experience it.  By which process reality of the undetectable phenomena can be verified as a real experience in the mind. </a:t>
          </a:r>
          <a:endParaRPr lang="en-US" sz="1600" kern="1200" dirty="0"/>
        </a:p>
      </dsp:txBody>
      <dsp:txXfrm>
        <a:off x="0" y="3581401"/>
        <a:ext cx="8458200" cy="136890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82825C-1039-40AE-B3D2-A3AAB9F7463A}">
      <dsp:nvSpPr>
        <dsp:cNvPr id="0" name=""/>
        <dsp:cNvSpPr/>
      </dsp:nvSpPr>
      <dsp:spPr>
        <a:xfrm>
          <a:off x="380999" y="545269"/>
          <a:ext cx="7696200" cy="1098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hi-IN" sz="2000" kern="1200" dirty="0" smtClean="0"/>
            <a:t>अतिदूरात् सामीप्याद् इन्द्रियघातान् मनो</a:t>
          </a:r>
          <a:r>
            <a:rPr lang="en-US" sz="2000" kern="1200" dirty="0" smtClean="0"/>
            <a:t>s</a:t>
          </a:r>
          <a:r>
            <a:rPr lang="hi-IN" sz="2000" kern="1200" dirty="0" smtClean="0"/>
            <a:t>न् अवस्थानात् |</a:t>
          </a:r>
          <a:r>
            <a:rPr lang="en-US" sz="2000" kern="1200" dirty="0" smtClean="0"/>
            <a:t>         </a:t>
          </a:r>
          <a:r>
            <a:rPr lang="hi-IN" sz="2000" kern="1200" dirty="0" smtClean="0"/>
            <a:t>सौक्ष्म्याद् व्यवधानाद् अभिभवात् समान अभिहार च्च    || ७ ||</a:t>
          </a:r>
          <a:endParaRPr lang="en-GB" sz="2000" kern="1200" dirty="0"/>
        </a:p>
      </dsp:txBody>
      <dsp:txXfrm>
        <a:off x="380999" y="545269"/>
        <a:ext cx="7696200" cy="1098960"/>
      </dsp:txXfrm>
    </dsp:sp>
    <dsp:sp modelId="{A3C4E2D4-E591-48FF-9E76-167308F845BC}">
      <dsp:nvSpPr>
        <dsp:cNvPr id="0" name=""/>
        <dsp:cNvSpPr/>
      </dsp:nvSpPr>
      <dsp:spPr>
        <a:xfrm>
          <a:off x="0" y="1817672"/>
          <a:ext cx="8458200" cy="121484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Extremely far or near distances, mental and sensory inefficiencies, subtle or attenuated conditions, occultation or eclipsing of the object, poor background contrast, camouflaging effect (are the causes of non detection or non measurement of phenomenon). </a:t>
          </a:r>
          <a:endParaRPr lang="en-US" sz="2000" kern="1200" dirty="0"/>
        </a:p>
      </dsp:txBody>
      <dsp:txXfrm>
        <a:off x="0" y="1817672"/>
        <a:ext cx="8458200" cy="1214843"/>
      </dsp:txXfrm>
    </dsp:sp>
    <dsp:sp modelId="{95209538-5E6B-4950-8F15-9BDF1A0DFB29}">
      <dsp:nvSpPr>
        <dsp:cNvPr id="0" name=""/>
        <dsp:cNvSpPr/>
      </dsp:nvSpPr>
      <dsp:spPr>
        <a:xfrm>
          <a:off x="0" y="3265128"/>
          <a:ext cx="8458200" cy="107812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i="1" kern="1200" dirty="0" smtClean="0"/>
            <a:t>Notes: The list of possible factors, that can make phenomena undetectable by only observation, forms the caveat that must be taken into account before concluding that manifestation does not exist.  </a:t>
          </a:r>
          <a:endParaRPr lang="en-US" sz="1600" kern="1200" dirty="0"/>
        </a:p>
      </dsp:txBody>
      <dsp:txXfrm>
        <a:off x="0" y="3265128"/>
        <a:ext cx="8458200" cy="1078125"/>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82825C-1039-40AE-B3D2-A3AAB9F7463A}">
      <dsp:nvSpPr>
        <dsp:cNvPr id="0" name=""/>
        <dsp:cNvSpPr/>
      </dsp:nvSpPr>
      <dsp:spPr>
        <a:xfrm>
          <a:off x="170855" y="71393"/>
          <a:ext cx="8116488" cy="107160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hi-IN" sz="2000" kern="1200" dirty="0" smtClean="0"/>
            <a:t>सौक्ष्म्यात् तद् अनुपलब्धिर् न अभवत् कार्यतस् तद् उपलब्धि: |</a:t>
          </a:r>
          <a:r>
            <a:rPr lang="en-US" sz="2000" kern="1200" dirty="0" smtClean="0"/>
            <a:t>              </a:t>
          </a:r>
          <a:r>
            <a:rPr lang="hi-IN" sz="2000" kern="1200" dirty="0" smtClean="0"/>
            <a:t>महद् अदि तत् च कार्यम् प्रक्रुति विरूपं स्वरूपं     || ८ ||</a:t>
          </a:r>
          <a:endParaRPr lang="en-GB" sz="2000" kern="1200" dirty="0"/>
        </a:p>
      </dsp:txBody>
      <dsp:txXfrm>
        <a:off x="170855" y="71393"/>
        <a:ext cx="8116488" cy="1071607"/>
      </dsp:txXfrm>
    </dsp:sp>
    <dsp:sp modelId="{09462578-EC3E-4A4F-B1AB-E8D341BCC015}">
      <dsp:nvSpPr>
        <dsp:cNvPr id="0" name=""/>
        <dsp:cNvSpPr/>
      </dsp:nvSpPr>
      <dsp:spPr>
        <a:xfrm>
          <a:off x="0" y="1441143"/>
          <a:ext cx="8458200" cy="1647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The non delectability (of the substratum) is due to the extremely attenuated reactions put out and not because it (substratum) does not exist. Only reactions are detectable. For when the reaction of the primary or first displacement takes place then a sequence of oscillations are detected that are either in its original form or harmonics.   </a:t>
          </a:r>
          <a:endParaRPr lang="en-US" sz="2000" kern="1200" dirty="0"/>
        </a:p>
      </dsp:txBody>
      <dsp:txXfrm>
        <a:off x="0" y="1441143"/>
        <a:ext cx="8458200" cy="1647360"/>
      </dsp:txXfrm>
    </dsp:sp>
    <dsp:sp modelId="{0388B51B-DD07-46DA-B5C8-024A3127A8C3}">
      <dsp:nvSpPr>
        <dsp:cNvPr id="0" name=""/>
        <dsp:cNvSpPr/>
      </dsp:nvSpPr>
      <dsp:spPr>
        <a:xfrm>
          <a:off x="0" y="3272823"/>
          <a:ext cx="8458200" cy="1647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i="1" kern="1200" dirty="0" smtClean="0"/>
            <a:t>Notes: This is an extremely important theorem. Space as the fundamental substratum is not detectable because the process of detection depends on time interval of reaction to some causal event. As will be shown in later theorems, that time of reaction is extremely small as the causal interactions are in perpetual balance with the reactions and so no unbalanced interval is displayed. Hence space is not detectable, though it forms the dynamic foundation for all phenomena </a:t>
          </a:r>
          <a:endParaRPr lang="en-US" sz="1600" kern="1200" dirty="0"/>
        </a:p>
      </dsp:txBody>
      <dsp:txXfrm>
        <a:off x="0" y="3272823"/>
        <a:ext cx="8458200" cy="164736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82825C-1039-40AE-B3D2-A3AAB9F7463A}">
      <dsp:nvSpPr>
        <dsp:cNvPr id="0" name=""/>
        <dsp:cNvSpPr/>
      </dsp:nvSpPr>
      <dsp:spPr>
        <a:xfrm>
          <a:off x="497036" y="305299"/>
          <a:ext cx="7464127" cy="142199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 </a:t>
          </a:r>
          <a:r>
            <a:rPr lang="hi-IN" sz="2000" kern="1200" dirty="0" smtClean="0"/>
            <a:t>असद् करणाद् उपादान ग्रहणात् सर्व सम्भव  </a:t>
          </a:r>
          <a:r>
            <a:rPr lang="en-US" sz="2000" kern="1200" dirty="0" smtClean="0"/>
            <a:t>     </a:t>
          </a:r>
          <a:r>
            <a:rPr lang="hi-IN" sz="2000" kern="1200" dirty="0" smtClean="0"/>
            <a:t> |</a:t>
          </a:r>
          <a:r>
            <a:rPr lang="en-US" sz="2000" kern="1200" dirty="0" smtClean="0"/>
            <a:t>                        </a:t>
          </a:r>
          <a:r>
            <a:rPr lang="hi-IN" sz="2000" kern="1200" dirty="0" smtClean="0"/>
            <a:t>अभवत् शक्तस्य शक्य करणात् कारण भव च सत्कार्यम् || ९ ||</a:t>
          </a:r>
          <a:endParaRPr lang="en-GB" sz="2000" kern="1200" dirty="0"/>
        </a:p>
      </dsp:txBody>
      <dsp:txXfrm>
        <a:off x="497036" y="305299"/>
        <a:ext cx="7464127" cy="1421997"/>
      </dsp:txXfrm>
    </dsp:sp>
    <dsp:sp modelId="{DDCDCF3B-C40F-4BE6-94A3-DC10EAF0C5DC}">
      <dsp:nvSpPr>
        <dsp:cNvPr id="0" name=""/>
        <dsp:cNvSpPr/>
      </dsp:nvSpPr>
      <dsp:spPr>
        <a:xfrm>
          <a:off x="0" y="1937731"/>
          <a:ext cx="8458200" cy="120781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It is an error of logic to accept that continuous or all possible modes of action (manifestation) are possible without a physical cause; the ability to act in all possible ways must be due to the existence of a cause, therefore it becomes an axiomatic rule. </a:t>
          </a:r>
          <a:endParaRPr lang="en-US" sz="2000" kern="1200" dirty="0"/>
        </a:p>
      </dsp:txBody>
      <dsp:txXfrm>
        <a:off x="0" y="1937731"/>
        <a:ext cx="8458200" cy="1207815"/>
      </dsp:txXfrm>
    </dsp:sp>
    <dsp:sp modelId="{DC57BBB0-E79D-4985-8452-4334D59F1131}">
      <dsp:nvSpPr>
        <dsp:cNvPr id="0" name=""/>
        <dsp:cNvSpPr/>
      </dsp:nvSpPr>
      <dsp:spPr>
        <a:xfrm>
          <a:off x="0" y="3371797"/>
          <a:ext cx="8458200" cy="150451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i="1" kern="1200" dirty="0" smtClean="0"/>
            <a:t>Notes: Theoretically it is impossible to accept all modes manifestation or events are possible without a cause. The most rigorous logic compels the acceptance of a fundamental substratum, if observable phenomena exist. Since it is an axiomatic fact that phenomena exists, it automatically proves that the substratum of space must also exist, even if it is not detectable. This principle of logical verification by axiomatic concepts does not exist in Physics and hence space as a vacuous void is accepted as a reality.</a:t>
          </a:r>
          <a:endParaRPr lang="en-US" sz="1600" kern="1200" dirty="0"/>
        </a:p>
      </dsp:txBody>
      <dsp:txXfrm>
        <a:off x="0" y="3371797"/>
        <a:ext cx="8458200" cy="1504515"/>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82825C-1039-40AE-B3D2-A3AAB9F7463A}">
      <dsp:nvSpPr>
        <dsp:cNvPr id="0" name=""/>
        <dsp:cNvSpPr/>
      </dsp:nvSpPr>
      <dsp:spPr>
        <a:xfrm>
          <a:off x="508010" y="197325"/>
          <a:ext cx="7611746" cy="86947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hi-IN" sz="2000" kern="1200" dirty="0" smtClean="0"/>
            <a:t>हेतुमत् अनित्यं अव्यापि सक्रियम् अनेकम् आश्रितं लिंगम् |</a:t>
          </a:r>
          <a:r>
            <a:rPr lang="en-US" sz="2000" kern="1200" dirty="0" smtClean="0"/>
            <a:t>                </a:t>
          </a:r>
          <a:r>
            <a:rPr lang="hi-IN" sz="2000" kern="1200" dirty="0" smtClean="0"/>
            <a:t>स अवयवं परतन्त्रं व्यक्तं विपरीतम् अव्यक्तं  </a:t>
          </a:r>
          <a:r>
            <a:rPr lang="en-US" sz="2000" kern="1200" dirty="0" smtClean="0"/>
            <a:t>    </a:t>
          </a:r>
          <a:r>
            <a:rPr lang="hi-IN" sz="2000" kern="1200" dirty="0" smtClean="0"/>
            <a:t>   || १० ||</a:t>
          </a:r>
          <a:endParaRPr lang="en-GB" sz="2000" kern="1200" dirty="0"/>
        </a:p>
      </dsp:txBody>
      <dsp:txXfrm>
        <a:off x="508010" y="197325"/>
        <a:ext cx="7611746" cy="869475"/>
      </dsp:txXfrm>
    </dsp:sp>
    <dsp:sp modelId="{FE0DA910-982B-480F-85C9-79C1AEB0656D}">
      <dsp:nvSpPr>
        <dsp:cNvPr id="0" name=""/>
        <dsp:cNvSpPr/>
      </dsp:nvSpPr>
      <dsp:spPr>
        <a:xfrm>
          <a:off x="0" y="1371599"/>
          <a:ext cx="8534400" cy="186383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The caused and detectable effect of manifested phenomenon are relatively temporary; confined to limited region; proceed from action to action; resulting in a sequence of actions; and also becomes the cause of initiating further action; with coherent potential characteristics; has the quality of being substantial or with mass; as it is a resultant, so it is a secondary trait; and the unmanifest cannot be detected because of the inability to discern such effects.</a:t>
          </a:r>
          <a:endParaRPr lang="en-US" sz="1800" kern="1200" dirty="0"/>
        </a:p>
      </dsp:txBody>
      <dsp:txXfrm>
        <a:off x="0" y="1371599"/>
        <a:ext cx="8534400" cy="1863835"/>
      </dsp:txXfrm>
    </dsp:sp>
    <dsp:sp modelId="{F05DAC9A-5F8E-4D14-8891-F2EBACAB98EB}">
      <dsp:nvSpPr>
        <dsp:cNvPr id="0" name=""/>
        <dsp:cNvSpPr/>
      </dsp:nvSpPr>
      <dsp:spPr>
        <a:xfrm>
          <a:off x="0" y="3581400"/>
          <a:ext cx="8534400" cy="18381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i="1" kern="1200" dirty="0" smtClean="0"/>
            <a:t>Notes: Further on, logical and axiomatic proof is given that unless there are changes that create observable time varying intervals the phenomena becomes undetectable. The sequence of reactions following an original causative act can only be detected. Therefore if the initiating action does not lead to a reaction, the original act cannot be detected. Space seems undetectable because no reactive actions or put out as the initiating interaction remains in a balanced state.</a:t>
          </a:r>
          <a:endParaRPr lang="en-US" sz="1600" kern="1200" dirty="0"/>
        </a:p>
      </dsp:txBody>
      <dsp:txXfrm>
        <a:off x="0" y="3581400"/>
        <a:ext cx="8534400" cy="1838108"/>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82825C-1039-40AE-B3D2-A3AAB9F7463A}">
      <dsp:nvSpPr>
        <dsp:cNvPr id="0" name=""/>
        <dsp:cNvSpPr/>
      </dsp:nvSpPr>
      <dsp:spPr>
        <a:xfrm>
          <a:off x="457208" y="74441"/>
          <a:ext cx="7543783" cy="122095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hi-IN" sz="2000" kern="1200" dirty="0" smtClean="0"/>
            <a:t>त्रि गुणं अविवेकि विषयः सामान्यं अचेतनं प्रसव धर्मि |</a:t>
          </a:r>
          <a:r>
            <a:rPr lang="en-US" sz="2000" kern="1200" dirty="0" smtClean="0"/>
            <a:t>                     </a:t>
          </a:r>
          <a:r>
            <a:rPr lang="hi-IN" kern="1200" dirty="0" smtClean="0"/>
            <a:t>व्यक्तं तथा प्रधानं तद् विपरीतस् तथा च पुमान्       || ११ ||</a:t>
          </a:r>
          <a:endParaRPr lang="en-GB" sz="2000" kern="1200" dirty="0"/>
        </a:p>
      </dsp:txBody>
      <dsp:txXfrm>
        <a:off x="457208" y="74441"/>
        <a:ext cx="7543783" cy="1220958"/>
      </dsp:txXfrm>
    </dsp:sp>
    <dsp:sp modelId="{9D510B63-D781-4A9B-BB70-119480D492B8}">
      <dsp:nvSpPr>
        <dsp:cNvPr id="0" name=""/>
        <dsp:cNvSpPr/>
      </dsp:nvSpPr>
      <dsp:spPr>
        <a:xfrm>
          <a:off x="0" y="1447799"/>
          <a:ext cx="8458200" cy="2208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The inability to discriminate between the triad of stressed states that form the dynamic connection is the cause of not detecting phenomenon in a synchronised, static or unmanifest state. The triplication of dynamic forces that connect it, is a principle that applies to the first or primary intense state and the succeeding reactive states of manifestation and likewise to the nucleus which however is in the opposite state (non detectable state). </a:t>
          </a:r>
          <a:endParaRPr lang="en-US" sz="2000" kern="1200" dirty="0"/>
        </a:p>
      </dsp:txBody>
      <dsp:txXfrm>
        <a:off x="0" y="1447799"/>
        <a:ext cx="8458200" cy="2208960"/>
      </dsp:txXfrm>
    </dsp:sp>
    <dsp:sp modelId="{B23E332E-3898-4B33-93BB-877916586BD6}">
      <dsp:nvSpPr>
        <dsp:cNvPr id="0" name=""/>
        <dsp:cNvSpPr/>
      </dsp:nvSpPr>
      <dsp:spPr>
        <a:xfrm>
          <a:off x="0" y="3806152"/>
          <a:ext cx="8458200" cy="114684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i="1" kern="1200" dirty="0" smtClean="0"/>
            <a:t>Notes: The interactive states necessarily have three modes of action as colliding, separating and radiating as a three part cycle. Inability to detect these intervals of change makes manifestation undetectable for cycles merge into a continuous event.</a:t>
          </a:r>
          <a:endParaRPr lang="en-US" sz="1600" kern="1200" dirty="0"/>
        </a:p>
      </dsp:txBody>
      <dsp:txXfrm>
        <a:off x="0" y="3806152"/>
        <a:ext cx="8458200" cy="1146847"/>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E2BDFA-D212-44E8-9380-3F64D14D7EC1}">
      <dsp:nvSpPr>
        <dsp:cNvPr id="0" name=""/>
        <dsp:cNvSpPr/>
      </dsp:nvSpPr>
      <dsp:spPr>
        <a:xfrm>
          <a:off x="0" y="158980"/>
          <a:ext cx="8458200" cy="128882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i-IN" sz="1800" kern="1200" dirty="0" smtClean="0"/>
            <a:t>प्रीति अप्रीति विषाद् आत्मकाः प्रकाश प्रव्रृत्ति नियमार्थाः </a:t>
          </a:r>
          <a:r>
            <a:rPr lang="en-US" sz="1800" kern="1200" dirty="0" smtClean="0"/>
            <a:t>   </a:t>
          </a:r>
          <a:r>
            <a:rPr lang="hi-IN" sz="1800" kern="1200" dirty="0" smtClean="0"/>
            <a:t>|</a:t>
          </a:r>
          <a:r>
            <a:rPr lang="en-US" sz="1800" kern="1200" dirty="0" smtClean="0"/>
            <a:t>                                 </a:t>
          </a:r>
          <a:r>
            <a:rPr lang="hi-IN" sz="1800" kern="1200" dirty="0" smtClean="0"/>
            <a:t>अन्योन्य अभिभव आश्रय जनन मिथुन वृत्याश्रव गुणाः </a:t>
          </a:r>
          <a:r>
            <a:rPr lang="en-US" sz="1800" kern="1200" dirty="0" smtClean="0"/>
            <a:t>   </a:t>
          </a:r>
          <a:r>
            <a:rPr lang="hi-IN" sz="1800" kern="1200" dirty="0" smtClean="0"/>
            <a:t>|| १२ ||</a:t>
          </a:r>
          <a:endParaRPr lang="en-US" sz="1800" kern="1200" dirty="0"/>
        </a:p>
      </dsp:txBody>
      <dsp:txXfrm>
        <a:off x="0" y="158980"/>
        <a:ext cx="8458200" cy="1288821"/>
      </dsp:txXfrm>
    </dsp:sp>
    <dsp:sp modelId="{6155104A-DCC2-4ADC-9AFB-191BF1D0B0F8}">
      <dsp:nvSpPr>
        <dsp:cNvPr id="0" name=""/>
        <dsp:cNvSpPr/>
      </dsp:nvSpPr>
      <dsp:spPr>
        <a:xfrm>
          <a:off x="0" y="1676400"/>
          <a:ext cx="8458200" cy="25459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Just as the human being undergoes, when under stress, a three stage transfer from a state of buoyant feelings through a calm state to a state of utter despair; the three interactions of the Guna are from a state of free and mobile expansion through a balanced and resonant interface to a state of compact static contraction. As a result the three states are capable of mutually interacting to override or strengthen or weaken, one or both, at the expense of the remaining aspects; be creative or destructive as a whole; associate or join or pair or combine to form groups; and also exist by itself as self supporting resonant or dynamic entity.  </a:t>
          </a:r>
          <a:endParaRPr lang="en-US" sz="1800" kern="1200" dirty="0"/>
        </a:p>
      </dsp:txBody>
      <dsp:txXfrm>
        <a:off x="0" y="1676400"/>
        <a:ext cx="8458200" cy="2545920"/>
      </dsp:txXfrm>
    </dsp:sp>
    <dsp:sp modelId="{F26DA771-0528-44DA-998D-327C15412FF6}">
      <dsp:nvSpPr>
        <dsp:cNvPr id="0" name=""/>
        <dsp:cNvSpPr/>
      </dsp:nvSpPr>
      <dsp:spPr>
        <a:xfrm>
          <a:off x="0" y="4438920"/>
          <a:ext cx="8458200" cy="13453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i="1" kern="1200" dirty="0" smtClean="0"/>
            <a:t>Notes: The variety of interactive changes is defined and the three phase cycle of interaction is defined as Gunas.  The allegorical reference to human feelings is to portray the subtle differences between the three states and hence its ability to combine in numerous ways that may not be obvious.</a:t>
          </a:r>
          <a:endParaRPr lang="en-US" sz="1800" kern="1200" dirty="0"/>
        </a:p>
      </dsp:txBody>
      <dsp:txXfrm>
        <a:off x="0" y="4438920"/>
        <a:ext cx="8458200" cy="1345340"/>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82825C-1039-40AE-B3D2-A3AAB9F7463A}">
      <dsp:nvSpPr>
        <dsp:cNvPr id="0" name=""/>
        <dsp:cNvSpPr/>
      </dsp:nvSpPr>
      <dsp:spPr>
        <a:xfrm>
          <a:off x="256283" y="115681"/>
          <a:ext cx="7945633" cy="117971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 </a:t>
          </a:r>
          <a:r>
            <a:rPr lang="hi-IN" sz="2000" kern="1200" dirty="0" smtClean="0"/>
            <a:t>सत्वं लघु प्रकाशकम् इष्टं उप अष्ट अम्भकं चलं च रजः </a:t>
          </a:r>
          <a:r>
            <a:rPr lang="en-US" sz="2000" kern="1200" dirty="0" smtClean="0"/>
            <a:t>   </a:t>
          </a:r>
          <a:r>
            <a:rPr lang="hi-IN" sz="2000" kern="1200" dirty="0" smtClean="0"/>
            <a:t>|</a:t>
          </a:r>
          <a:r>
            <a:rPr lang="en-US" sz="2000" kern="1200" dirty="0" smtClean="0"/>
            <a:t>            </a:t>
          </a:r>
          <a:r>
            <a:rPr lang="hi-IN" sz="2000" kern="1200" dirty="0" smtClean="0"/>
            <a:t>गुरु वरणकं एव तमः प्रदीपव च अर्थो वृत्तिः  </a:t>
          </a:r>
          <a:r>
            <a:rPr lang="en-US" sz="2000" kern="1200" dirty="0" smtClean="0"/>
            <a:t> </a:t>
          </a:r>
          <a:r>
            <a:rPr lang="hi-IN" sz="2000" kern="1200" dirty="0" smtClean="0"/>
            <a:t>        || १३ ||</a:t>
          </a:r>
          <a:endParaRPr lang="en-GB" sz="2000" kern="1200" dirty="0"/>
        </a:p>
      </dsp:txBody>
      <dsp:txXfrm>
        <a:off x="256283" y="115681"/>
        <a:ext cx="7945633" cy="1179719"/>
      </dsp:txXfrm>
    </dsp:sp>
    <dsp:sp modelId="{36C9DD34-F7F7-455B-9E59-73D065347A94}">
      <dsp:nvSpPr>
        <dsp:cNvPr id="0" name=""/>
        <dsp:cNvSpPr/>
      </dsp:nvSpPr>
      <dsp:spPr>
        <a:xfrm>
          <a:off x="0" y="1440082"/>
          <a:ext cx="8458200" cy="29795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Satwa is the force which operates outward at the maximum speed with the required intensity and energy to transmit the force beyond the level of the first octet of forces past the nuclear boundary that is in a fluidic or flexible state. Raja is the force in the transition region of seven oscillatory plus the first in the octet of forces; that shuttles inward or outward to transfer the forces from nuclear boundary to the expansive-radial boundary and vice-versa; Tama is the decelerating force acting inward forming the static nuclear enveloping boundary. Vrithi is the resultant force that is radiated in the form of a self-sustained vortex (particle) created by the permutations and combinations of the previous three levels of forces to transfer force or energy.  </a:t>
          </a:r>
          <a:endParaRPr lang="en-US" sz="1800" kern="1200" dirty="0"/>
        </a:p>
      </dsp:txBody>
      <dsp:txXfrm>
        <a:off x="0" y="1440082"/>
        <a:ext cx="8458200" cy="2979517"/>
      </dsp:txXfrm>
    </dsp:sp>
    <dsp:sp modelId="{0E48819A-AD7B-43EE-8E9A-BE02966CB6CD}">
      <dsp:nvSpPr>
        <dsp:cNvPr id="0" name=""/>
        <dsp:cNvSpPr/>
      </dsp:nvSpPr>
      <dsp:spPr>
        <a:xfrm>
          <a:off x="0" y="4572001"/>
          <a:ext cx="8458200" cy="75549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i="1" kern="1200" dirty="0" smtClean="0"/>
            <a:t>Notes: Detailed definitions of three phases of an interactive cycle that exists universally and always and is self explanatory</a:t>
          </a:r>
          <a:endParaRPr lang="en-US" sz="1600" kern="1200" dirty="0"/>
        </a:p>
      </dsp:txBody>
      <dsp:txXfrm>
        <a:off x="0" y="4572001"/>
        <a:ext cx="8458200" cy="75549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6952AC-2AFF-4F6A-A26E-BF948C50F15C}">
      <dsp:nvSpPr>
        <dsp:cNvPr id="0" name=""/>
        <dsp:cNvSpPr/>
      </dsp:nvSpPr>
      <dsp:spPr>
        <a:xfrm>
          <a:off x="0" y="152401"/>
          <a:ext cx="8763000" cy="72960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t>THEORY OF UNIVERSAL MANIFESTATION</a:t>
          </a:r>
          <a:endParaRPr lang="en-US" sz="2800" b="1" kern="1200" dirty="0"/>
        </a:p>
      </dsp:txBody>
      <dsp:txXfrm>
        <a:off x="0" y="152401"/>
        <a:ext cx="8763000" cy="729605"/>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DFA050-6597-45B8-BAAE-F82BF458D149}">
      <dsp:nvSpPr>
        <dsp:cNvPr id="0" name=""/>
        <dsp:cNvSpPr/>
      </dsp:nvSpPr>
      <dsp:spPr>
        <a:xfrm>
          <a:off x="0" y="153974"/>
          <a:ext cx="3505200" cy="159705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SECRET OF SANKHYA:</a:t>
          </a:r>
        </a:p>
        <a:p>
          <a:pPr lvl="0" algn="ctr" defTabSz="889000">
            <a:lnSpc>
              <a:spcPct val="90000"/>
            </a:lnSpc>
            <a:spcBef>
              <a:spcPct val="0"/>
            </a:spcBef>
            <a:spcAft>
              <a:spcPct val="35000"/>
            </a:spcAft>
          </a:pPr>
          <a:r>
            <a:rPr lang="en-US" sz="2000" b="1" kern="1200" dirty="0" smtClean="0"/>
            <a:t>ACME OF SCIENTIFIC UNIFICATION.</a:t>
          </a:r>
        </a:p>
        <a:p>
          <a:pPr lvl="0" algn="l" defTabSz="889000">
            <a:lnSpc>
              <a:spcPct val="90000"/>
            </a:lnSpc>
            <a:spcBef>
              <a:spcPct val="0"/>
            </a:spcBef>
            <a:spcAft>
              <a:spcPct val="35000"/>
            </a:spcAft>
          </a:pPr>
          <a:r>
            <a:rPr lang="en-US" sz="2000" b="1" kern="1200" dirty="0" smtClean="0"/>
            <a:t>               </a:t>
          </a:r>
          <a:r>
            <a:rPr lang="en-US" sz="1100" b="1" kern="1200" dirty="0" smtClean="0"/>
            <a:t>DECODED BY </a:t>
          </a:r>
          <a:r>
            <a:rPr lang="en-US" sz="1200" b="0" i="1" kern="1200" dirty="0" smtClean="0"/>
            <a:t>G SRINIVASAN</a:t>
          </a:r>
          <a:endParaRPr lang="en-GB" sz="1200" b="0" i="1" kern="1200" dirty="0"/>
        </a:p>
      </dsp:txBody>
      <dsp:txXfrm>
        <a:off x="0" y="153974"/>
        <a:ext cx="3505200" cy="1597050"/>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DFA050-6597-45B8-BAAE-F82BF458D149}">
      <dsp:nvSpPr>
        <dsp:cNvPr id="0" name=""/>
        <dsp:cNvSpPr/>
      </dsp:nvSpPr>
      <dsp:spPr>
        <a:xfrm>
          <a:off x="0" y="152401"/>
          <a:ext cx="3505200" cy="231026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b="1" kern="1200" dirty="0" smtClean="0"/>
        </a:p>
        <a:p>
          <a:pPr lvl="0" algn="ctr" defTabSz="889000">
            <a:lnSpc>
              <a:spcPct val="90000"/>
            </a:lnSpc>
            <a:spcBef>
              <a:spcPct val="0"/>
            </a:spcBef>
            <a:spcAft>
              <a:spcPct val="35000"/>
            </a:spcAft>
          </a:pPr>
          <a:r>
            <a:rPr lang="en-US" sz="2000" b="1" kern="1200" dirty="0" smtClean="0"/>
            <a:t>SANKHYA KARIKA WAS COMPOSED  BY MAHARISHI KAPILLA &amp; ITS  68 SUTRAS FORM THE CORE OF THE BHAGAVAD GITA IN CHAPTER TWO</a:t>
          </a:r>
        </a:p>
        <a:p>
          <a:pPr lvl="0" algn="ctr" defTabSz="889000">
            <a:lnSpc>
              <a:spcPct val="90000"/>
            </a:lnSpc>
            <a:spcBef>
              <a:spcPct val="0"/>
            </a:spcBef>
            <a:spcAft>
              <a:spcPct val="35000"/>
            </a:spcAft>
          </a:pPr>
          <a:r>
            <a:rPr lang="en-US" sz="2000" b="1" kern="1200" dirty="0" smtClean="0"/>
            <a:t>                          </a:t>
          </a:r>
          <a:r>
            <a:rPr lang="en-US" sz="1200" b="1" kern="1200" dirty="0" smtClean="0"/>
            <a:t> </a:t>
          </a:r>
          <a:endParaRPr lang="en-GB" sz="1200" b="0" i="1" kern="1200" dirty="0"/>
        </a:p>
      </dsp:txBody>
      <dsp:txXfrm>
        <a:off x="0" y="152401"/>
        <a:ext cx="3505200" cy="2310266"/>
      </dsp:txXfrm>
    </dsp:sp>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7743CF-B44A-4373-AD40-0C36831FABBD}">
      <dsp:nvSpPr>
        <dsp:cNvPr id="0" name=""/>
        <dsp:cNvSpPr/>
      </dsp:nvSpPr>
      <dsp:spPr>
        <a:xfrm>
          <a:off x="0" y="265199"/>
          <a:ext cx="8534400" cy="77220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b="1" kern="1200" dirty="0" smtClean="0"/>
            <a:t>ACME OF SCENTIFIC UNIFICATION</a:t>
          </a:r>
          <a:r>
            <a:rPr lang="en-US" sz="3300" kern="1200" dirty="0" smtClean="0"/>
            <a:t>; </a:t>
          </a:r>
          <a:endParaRPr lang="en-US" sz="3300" kern="1200" dirty="0"/>
        </a:p>
      </dsp:txBody>
      <dsp:txXfrm>
        <a:off x="0" y="265199"/>
        <a:ext cx="8534400" cy="772200"/>
      </dsp:txXfrm>
    </dsp:sp>
    <dsp:sp modelId="{0FD7948B-35F7-4E9C-A26E-6C9BFC3A1FCD}">
      <dsp:nvSpPr>
        <dsp:cNvPr id="0" name=""/>
        <dsp:cNvSpPr/>
      </dsp:nvSpPr>
      <dsp:spPr>
        <a:xfrm>
          <a:off x="0" y="1128479"/>
          <a:ext cx="8534400" cy="77220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b="1" kern="1200" dirty="0" smtClean="0"/>
            <a:t>BASED ON AXIOMATIC LOGIC;</a:t>
          </a:r>
          <a:endParaRPr lang="en-US" sz="3300" b="1" kern="1200" dirty="0"/>
        </a:p>
      </dsp:txBody>
      <dsp:txXfrm>
        <a:off x="0" y="1128479"/>
        <a:ext cx="8534400" cy="772200"/>
      </dsp:txXfrm>
    </dsp:sp>
    <dsp:sp modelId="{3583CD50-FF53-45B2-8F51-810E73537CF6}">
      <dsp:nvSpPr>
        <dsp:cNvPr id="0" name=""/>
        <dsp:cNvSpPr/>
      </dsp:nvSpPr>
      <dsp:spPr>
        <a:xfrm>
          <a:off x="0" y="1999679"/>
          <a:ext cx="8534400" cy="77220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b="1" kern="1200" dirty="0" smtClean="0"/>
            <a:t>IS SELF-SIMILAR &amp; SCALE INVARIANT;</a:t>
          </a:r>
          <a:endParaRPr lang="en-US" sz="3300" b="1" kern="1200" dirty="0"/>
        </a:p>
      </dsp:txBody>
      <dsp:txXfrm>
        <a:off x="0" y="1999679"/>
        <a:ext cx="8534400" cy="772200"/>
      </dsp:txXfrm>
    </dsp:sp>
    <dsp:sp modelId="{DCD8FE2B-1CC6-4004-834B-BD0B74CE1429}">
      <dsp:nvSpPr>
        <dsp:cNvPr id="0" name=""/>
        <dsp:cNvSpPr/>
      </dsp:nvSpPr>
      <dsp:spPr>
        <a:xfrm>
          <a:off x="0" y="2866919"/>
          <a:ext cx="8534400" cy="77220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b="1" kern="1200" dirty="0" smtClean="0"/>
            <a:t>USES COMBINATORIAL  MATHEMATICS;</a:t>
          </a:r>
          <a:endParaRPr lang="en-US" sz="3300" b="1" kern="1200" dirty="0"/>
        </a:p>
      </dsp:txBody>
      <dsp:txXfrm>
        <a:off x="0" y="2866919"/>
        <a:ext cx="8534400" cy="772200"/>
      </dsp:txXfrm>
    </dsp:sp>
    <dsp:sp modelId="{C2CBD5E5-EFEF-4C2B-96BC-EF011A4E6BF2}">
      <dsp:nvSpPr>
        <dsp:cNvPr id="0" name=""/>
        <dsp:cNvSpPr/>
      </dsp:nvSpPr>
      <dsp:spPr>
        <a:xfrm>
          <a:off x="0" y="3734160"/>
          <a:ext cx="8534400" cy="77220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b="1" kern="1200" dirty="0" smtClean="0"/>
            <a:t>ALL DERIVATIONS FROM BASICS;</a:t>
          </a:r>
          <a:endParaRPr lang="en-US" sz="3300" b="1" kern="1200" dirty="0"/>
        </a:p>
      </dsp:txBody>
      <dsp:txXfrm>
        <a:off x="0" y="3734160"/>
        <a:ext cx="8534400" cy="772200"/>
      </dsp:txXfrm>
    </dsp:sp>
    <dsp:sp modelId="{B553423C-C84A-49CA-9487-DE00B37AF1A2}">
      <dsp:nvSpPr>
        <dsp:cNvPr id="0" name=""/>
        <dsp:cNvSpPr/>
      </dsp:nvSpPr>
      <dsp:spPr>
        <a:xfrm>
          <a:off x="0" y="4601400"/>
          <a:ext cx="8534400" cy="77220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b="1" kern="1200" dirty="0" smtClean="0"/>
            <a:t>INTERNAL PROOF BASED ON AXIOMS.</a:t>
          </a:r>
          <a:endParaRPr lang="en-US" sz="3300" b="1" kern="1200" dirty="0"/>
        </a:p>
      </dsp:txBody>
      <dsp:txXfrm>
        <a:off x="0" y="4601400"/>
        <a:ext cx="8534400" cy="772200"/>
      </dsp:txXfrm>
    </dsp:sp>
  </dsp:spTree>
</dsp:drawing>
</file>

<file path=ppt/diagrams/drawing6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A36A18-D3E3-4876-A4F9-1B6852ECA197}">
      <dsp:nvSpPr>
        <dsp:cNvPr id="0" name=""/>
        <dsp:cNvSpPr/>
      </dsp:nvSpPr>
      <dsp:spPr>
        <a:xfrm>
          <a:off x="0" y="240300"/>
          <a:ext cx="8839200" cy="89763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i-IN" sz="2400" kern="1200" dirty="0" smtClean="0"/>
            <a:t>दुःख त्रय अभिघाताज् जिज्ञासा</a:t>
          </a:r>
          <a:r>
            <a:rPr lang="en-US" sz="2400" kern="1200" dirty="0" smtClean="0"/>
            <a:t> </a:t>
          </a:r>
          <a:r>
            <a:rPr lang="hi-IN" sz="2400" kern="1200" dirty="0" smtClean="0"/>
            <a:t>तद् अभिघातके हेतो	दृष्टे सा अपार्था चेन्न</a:t>
          </a:r>
          <a:r>
            <a:rPr lang="en-US" sz="2400" kern="1200" dirty="0" smtClean="0"/>
            <a:t> </a:t>
          </a:r>
          <a:r>
            <a:rPr lang="hi-IN" sz="2400" kern="1200" dirty="0" smtClean="0"/>
            <a:t>ऐकान्त अत्यन्त अतो अभावात् </a:t>
          </a:r>
          <a:r>
            <a:rPr lang="hi-IN" sz="2000" kern="1200" dirty="0" smtClean="0"/>
            <a:t> १</a:t>
          </a:r>
          <a:endParaRPr lang="en-GB" sz="2000" kern="1200" dirty="0"/>
        </a:p>
      </dsp:txBody>
      <dsp:txXfrm>
        <a:off x="0" y="240300"/>
        <a:ext cx="8839200" cy="897636"/>
      </dsp:txXfrm>
    </dsp:sp>
    <dsp:sp modelId="{7F6CAD7E-1577-4A13-AE2D-44B3AB026C45}">
      <dsp:nvSpPr>
        <dsp:cNvPr id="0" name=""/>
        <dsp:cNvSpPr/>
      </dsp:nvSpPr>
      <dsp:spPr>
        <a:xfrm>
          <a:off x="0" y="1564574"/>
          <a:ext cx="8839200" cy="160714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Investigating the  triad of interactive stresses shows that such interactive modes of stresses exist but it would not have been  detectable, had it not been for the existence of the synchronised - perpetual - dynamic - unmanifest state  of existence (of the substratum</a:t>
          </a:r>
          <a:r>
            <a:rPr lang="en-GB" sz="2400" kern="1200" dirty="0" smtClean="0"/>
            <a:t>).</a:t>
          </a:r>
          <a:endParaRPr lang="en-GB" sz="2400" kern="1200" dirty="0"/>
        </a:p>
      </dsp:txBody>
      <dsp:txXfrm>
        <a:off x="0" y="1564574"/>
        <a:ext cx="8839200" cy="1607141"/>
      </dsp:txXfrm>
    </dsp:sp>
    <dsp:sp modelId="{212C8AD5-4F5E-4335-A071-7C07ADBEC478}">
      <dsp:nvSpPr>
        <dsp:cNvPr id="0" name=""/>
        <dsp:cNvSpPr/>
      </dsp:nvSpPr>
      <dsp:spPr>
        <a:xfrm>
          <a:off x="0" y="3376338"/>
          <a:ext cx="8839200" cy="160714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i="1" kern="1200" dirty="0" smtClean="0"/>
            <a:t>Notes: This Sutra forms the foundation of Sankhya because the interactive stage in three modes could exist only because the medium has the three characteristics that make it unmanifest. Further, by the use of “were it not for the” phrase, the defined characteristics were implied to  exist as the underlying cause in every theorem, as a consequence of which it  provided the internal proof for each theorem. The final theorem derives it and provides the acme of unification of Sankhya logic through the three </a:t>
          </a:r>
          <a:r>
            <a:rPr lang="en-GB" sz="1600" i="1" kern="1200" dirty="0" err="1" smtClean="0"/>
            <a:t>Gunas</a:t>
          </a:r>
          <a:r>
            <a:rPr lang="en-GB" sz="2000" i="1" kern="1200" dirty="0" smtClean="0"/>
            <a:t>. </a:t>
          </a:r>
          <a:endParaRPr lang="en-US" sz="2000" kern="1200" dirty="0"/>
        </a:p>
      </dsp:txBody>
      <dsp:txXfrm>
        <a:off x="0" y="3376338"/>
        <a:ext cx="8839200" cy="1607141"/>
      </dsp:txXfrm>
    </dsp:sp>
  </dsp:spTree>
</dsp:drawing>
</file>

<file path=ppt/diagrams/drawing7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A070B4-5D57-4D85-B1AA-93B16E36A835}">
      <dsp:nvSpPr>
        <dsp:cNvPr id="0" name=""/>
        <dsp:cNvSpPr/>
      </dsp:nvSpPr>
      <dsp:spPr>
        <a:xfrm>
          <a:off x="775120" y="139514"/>
          <a:ext cx="7441358" cy="90434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hi-IN" sz="2000" kern="1200" dirty="0" smtClean="0"/>
            <a:t>द्रुष्टवद् आनुश्रविक:</a:t>
          </a:r>
          <a:r>
            <a:rPr lang="en-US" sz="2000" kern="1200" dirty="0" smtClean="0"/>
            <a:t> </a:t>
          </a:r>
          <a:r>
            <a:rPr lang="hi-IN" sz="2000" kern="1200" dirty="0" smtClean="0"/>
            <a:t>सहि अविशुद्धि क्षयाति शययुक्तं</a:t>
          </a:r>
          <a:r>
            <a:rPr lang="en-US" sz="2000" kern="1200" dirty="0" smtClean="0"/>
            <a:t> </a:t>
          </a:r>
          <a:r>
            <a:rPr lang="hi-IN" sz="2000" kern="1200" dirty="0" smtClean="0"/>
            <a:t>तद्</a:t>
          </a:r>
          <a:endParaRPr lang="en-US" sz="2000" kern="1200" dirty="0" smtClean="0"/>
        </a:p>
        <a:p>
          <a:pPr lvl="0" algn="ctr" defTabSz="889000">
            <a:lnSpc>
              <a:spcPct val="90000"/>
            </a:lnSpc>
            <a:spcBef>
              <a:spcPct val="0"/>
            </a:spcBef>
            <a:spcAft>
              <a:spcPct val="35000"/>
            </a:spcAft>
          </a:pPr>
          <a:r>
            <a:rPr lang="hi-IN" sz="2400" kern="1200" dirty="0" smtClean="0"/>
            <a:t> </a:t>
          </a:r>
          <a:r>
            <a:rPr lang="hi-IN" sz="2000" kern="1200" dirty="0" smtClean="0"/>
            <a:t>विपरीत: श्रेयान्</a:t>
          </a:r>
          <a:r>
            <a:rPr lang="en-US" sz="2000" kern="1200" dirty="0" smtClean="0"/>
            <a:t> </a:t>
          </a:r>
          <a:r>
            <a:rPr lang="hi-IN" sz="2000" kern="1200" dirty="0" smtClean="0"/>
            <a:t>व्यक्त अव्यक्त  ज्ञ विज्ञानात् २</a:t>
          </a:r>
          <a:endParaRPr lang="en-GB" sz="2000" kern="1200" dirty="0"/>
        </a:p>
      </dsp:txBody>
      <dsp:txXfrm>
        <a:off x="775120" y="139514"/>
        <a:ext cx="7441358" cy="904345"/>
      </dsp:txXfrm>
    </dsp:sp>
    <dsp:sp modelId="{E37A77B8-26F3-4F24-9EC3-9EBE40DEEA5E}">
      <dsp:nvSpPr>
        <dsp:cNvPr id="0" name=""/>
        <dsp:cNvSpPr/>
      </dsp:nvSpPr>
      <dsp:spPr>
        <a:xfrm>
          <a:off x="152407" y="1272983"/>
          <a:ext cx="8686784" cy="18044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Standard methods of evaluation through detection are affected by distortion, attenuation and inferior resolution to details; but an alternate method that is totally satisfactory, is based on the principle of discriminating the basic and dynamic substratum into its appropriate components of the unmanifest, manifest, the self-potential and kinetic or dynamic potential.  </a:t>
          </a:r>
          <a:endParaRPr lang="en-GB" sz="2000" kern="1200" dirty="0"/>
        </a:p>
      </dsp:txBody>
      <dsp:txXfrm>
        <a:off x="152407" y="1272983"/>
        <a:ext cx="8686784" cy="1804499"/>
      </dsp:txXfrm>
    </dsp:sp>
    <dsp:sp modelId="{5E379F1E-4913-43B9-B8C6-0EA28752038E}">
      <dsp:nvSpPr>
        <dsp:cNvPr id="0" name=""/>
        <dsp:cNvSpPr/>
      </dsp:nvSpPr>
      <dsp:spPr>
        <a:xfrm>
          <a:off x="0" y="3582305"/>
          <a:ext cx="8991600" cy="150195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i="1" kern="1200" dirty="0" smtClean="0"/>
            <a:t>Notes: Observational methods have an inbuilt caveat that the time interval involved in the interactions may be hidden or submerged and any accurate assessment requires the discriminating ability to assess such factors. Hence an intellectual method is needed to get accurate solutions by identifying the unobservable and the cause that creates it.</a:t>
          </a:r>
          <a:endParaRPr lang="en-US" sz="1600" kern="1200" dirty="0"/>
        </a:p>
      </dsp:txBody>
      <dsp:txXfrm>
        <a:off x="0" y="3582305"/>
        <a:ext cx="8991600" cy="1501953"/>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D0C1D3-1738-41AA-88FB-595350BAF3D1}">
      <dsp:nvSpPr>
        <dsp:cNvPr id="0" name=""/>
        <dsp:cNvSpPr/>
      </dsp:nvSpPr>
      <dsp:spPr>
        <a:xfrm>
          <a:off x="381019" y="685795"/>
          <a:ext cx="8229561" cy="78807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hi-IN" sz="2000" kern="1200" dirty="0" smtClean="0"/>
            <a:t>मूल प्रक्रुतिर् अविकृतिर् महद्  अद्याः  प्रक्रुति विक्रुतय:  सप्त |</a:t>
          </a:r>
          <a:r>
            <a:rPr lang="en-US" sz="2000" kern="1200" dirty="0" smtClean="0"/>
            <a:t>                  </a:t>
          </a:r>
          <a:r>
            <a:rPr lang="hi-IN" sz="2000" kern="1200" dirty="0" smtClean="0"/>
            <a:t>षोडश कस् तु विकारो न प्रक्रुतिर् नि विकृतिः पुरुष:   ||३|| </a:t>
          </a:r>
          <a:endParaRPr lang="en-US" sz="2000" kern="1200" dirty="0"/>
        </a:p>
      </dsp:txBody>
      <dsp:txXfrm>
        <a:off x="381019" y="685795"/>
        <a:ext cx="8229561" cy="788072"/>
      </dsp:txXfrm>
    </dsp:sp>
    <dsp:sp modelId="{1361C774-DE7F-48C5-B009-71D64BB9F0A0}">
      <dsp:nvSpPr>
        <dsp:cNvPr id="0" name=""/>
        <dsp:cNvSpPr/>
      </dsp:nvSpPr>
      <dsp:spPr>
        <a:xfrm>
          <a:off x="0" y="1987130"/>
          <a:ext cx="8991600" cy="182287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Fundamental or root resonant oscillatory state is synchronised, coherent and stable; the first interactive oscillatory state is of maximum intensity; then there are seven levels of the harmonic oscillatory interactive stages followed by an expanding radiation above a sixteenth order of the fundamental value; the nuclear core is neither oscillatory nor harmonically interactive</a:t>
          </a:r>
          <a:r>
            <a:rPr lang="en-US" sz="2800" kern="1200" dirty="0" smtClean="0"/>
            <a:t>.  </a:t>
          </a:r>
          <a:endParaRPr lang="en-US" sz="2800" kern="1200" dirty="0"/>
        </a:p>
      </dsp:txBody>
      <dsp:txXfrm>
        <a:off x="0" y="1987130"/>
        <a:ext cx="8991600" cy="1822870"/>
      </dsp:txXfrm>
    </dsp:sp>
    <dsp:sp modelId="{B9B39A21-269B-4664-AEDD-F51F6C9E8E8C}">
      <dsp:nvSpPr>
        <dsp:cNvPr id="0" name=""/>
        <dsp:cNvSpPr/>
      </dsp:nvSpPr>
      <dsp:spPr>
        <a:xfrm>
          <a:off x="0" y="4297107"/>
          <a:ext cx="8991600" cy="96069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i="1" kern="1200" dirty="0" smtClean="0"/>
            <a:t>Notes: The most magnificent theorem in Vedic science that defines and identifies the critical states that create the spectrum of manifest phenomena through an axiomatic interactive formulation. The unique process of intellectual verification by axioms has not been attempted in Physics</a:t>
          </a:r>
          <a:r>
            <a:rPr lang="en-US" sz="500" i="1" kern="1200" dirty="0" smtClean="0"/>
            <a:t>.</a:t>
          </a:r>
          <a:endParaRPr lang="en-US" sz="500" kern="1200" dirty="0"/>
        </a:p>
      </dsp:txBody>
      <dsp:txXfrm>
        <a:off x="0" y="4297107"/>
        <a:ext cx="8991600" cy="96069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7006FC1-3E4C-42B8-862C-3FFC5ADC52DD}" type="datetimeFigureOut">
              <a:rPr lang="en-US"/>
              <a:pPr>
                <a:defRPr/>
              </a:pPr>
              <a:t>12/25/2013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CEC7965-6AF8-4553-BE98-815F614E781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sl-SI"/>
          </a:p>
        </p:txBody>
      </p:sp>
      <p:sp>
        <p:nvSpPr>
          <p:cNvPr id="849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l-SI"/>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49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l-SI" noProof="0" smtClean="0"/>
              <a:t>Click to edit Master text styles</a:t>
            </a:r>
          </a:p>
          <a:p>
            <a:pPr lvl="1"/>
            <a:r>
              <a:rPr lang="sl-SI" noProof="0" smtClean="0"/>
              <a:t>Second level</a:t>
            </a:r>
          </a:p>
          <a:p>
            <a:pPr lvl="2"/>
            <a:r>
              <a:rPr lang="sl-SI" noProof="0" smtClean="0"/>
              <a:t>Third level</a:t>
            </a:r>
          </a:p>
          <a:p>
            <a:pPr lvl="3"/>
            <a:r>
              <a:rPr lang="sl-SI" noProof="0" smtClean="0"/>
              <a:t>Fourth level</a:t>
            </a:r>
          </a:p>
          <a:p>
            <a:pPr lvl="4"/>
            <a:r>
              <a:rPr lang="sl-SI" noProof="0" smtClean="0"/>
              <a:t>Fifth level</a:t>
            </a:r>
          </a:p>
        </p:txBody>
      </p:sp>
      <p:sp>
        <p:nvSpPr>
          <p:cNvPr id="849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sl-SI"/>
          </a:p>
        </p:txBody>
      </p:sp>
      <p:sp>
        <p:nvSpPr>
          <p:cNvPr id="849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7B0C5E6-D9B8-47CC-9912-5D110F738AC2}" type="slidenum">
              <a:rPr lang="sl-SI"/>
              <a:pPr>
                <a:defRPr/>
              </a:pPr>
              <a:t>‹#›</a:t>
            </a:fld>
            <a:endParaRPr lang="sl-S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r>
              <a:rPr lang="en-US" dirty="0" smtClean="0"/>
              <a:t>Logo should be placed on the right side</a:t>
            </a:r>
          </a:p>
        </p:txBody>
      </p:sp>
      <p:sp>
        <p:nvSpPr>
          <p:cNvPr id="48132" name="Slide Number Placeholder 3"/>
          <p:cNvSpPr>
            <a:spLocks noGrp="1"/>
          </p:cNvSpPr>
          <p:nvPr>
            <p:ph type="sldNum" sz="quarter" idx="5"/>
          </p:nvPr>
        </p:nvSpPr>
        <p:spPr>
          <a:noFill/>
        </p:spPr>
        <p:txBody>
          <a:bodyPr/>
          <a:lstStyle/>
          <a:p>
            <a:fld id="{7B244C5E-4E4D-4498-ABAA-7690678469B5}" type="slidenum">
              <a:rPr lang="sl-SI" smtClean="0"/>
              <a:pPr/>
              <a:t>1</a:t>
            </a:fld>
            <a:endParaRPr lang="sl-SI"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10</a:t>
            </a:fld>
            <a:endParaRPr lang="sl-S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11</a:t>
            </a:fld>
            <a:endParaRPr lang="sl-S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12</a:t>
            </a:fld>
            <a:endParaRPr lang="sl-S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13</a:t>
            </a:fld>
            <a:endParaRPr lang="sl-S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14</a:t>
            </a:fld>
            <a:endParaRPr lang="sl-SI"/>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15</a:t>
            </a:fld>
            <a:endParaRPr lang="sl-SI"/>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16</a:t>
            </a:fld>
            <a:endParaRPr lang="sl-SI"/>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17</a:t>
            </a:fld>
            <a:endParaRPr lang="sl-SI"/>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18</a:t>
            </a:fld>
            <a:endParaRPr lang="sl-SI"/>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19</a:t>
            </a:fld>
            <a:endParaRPr 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r>
              <a:rPr lang="en-US" dirty="0" smtClean="0"/>
              <a:t>Logo should be placed on the right side</a:t>
            </a:r>
          </a:p>
        </p:txBody>
      </p:sp>
      <p:sp>
        <p:nvSpPr>
          <p:cNvPr id="48132" name="Slide Number Placeholder 3"/>
          <p:cNvSpPr>
            <a:spLocks noGrp="1"/>
          </p:cNvSpPr>
          <p:nvPr>
            <p:ph type="sldNum" sz="quarter" idx="5"/>
          </p:nvPr>
        </p:nvSpPr>
        <p:spPr>
          <a:noFill/>
        </p:spPr>
        <p:txBody>
          <a:bodyPr/>
          <a:lstStyle/>
          <a:p>
            <a:fld id="{7B244C5E-4E4D-4498-ABAA-7690678469B5}" type="slidenum">
              <a:rPr lang="sl-SI" smtClean="0"/>
              <a:pPr/>
              <a:t>2</a:t>
            </a:fld>
            <a:endParaRPr lang="sl-SI"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20</a:t>
            </a:fld>
            <a:endParaRPr lang="sl-SI"/>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21</a:t>
            </a:fld>
            <a:endParaRPr lang="sl-SI"/>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22</a:t>
            </a:fld>
            <a:endParaRPr lang="sl-SI"/>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23</a:t>
            </a:fld>
            <a:endParaRPr lang="sl-SI"/>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24</a:t>
            </a:fld>
            <a:endParaRPr lang="sl-SI"/>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25</a:t>
            </a:fld>
            <a:endParaRPr lang="sl-SI"/>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26</a:t>
            </a:fld>
            <a:endParaRPr lang="sl-SI"/>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27</a:t>
            </a:fld>
            <a:endParaRPr lang="sl-SI"/>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28</a:t>
            </a:fld>
            <a:endParaRPr lang="sl-SI"/>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29</a:t>
            </a:fld>
            <a:endParaRPr 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dirty="0" smtClean="0"/>
          </a:p>
        </p:txBody>
      </p:sp>
      <p:sp>
        <p:nvSpPr>
          <p:cNvPr id="49156" name="Slide Number Placeholder 3"/>
          <p:cNvSpPr>
            <a:spLocks noGrp="1"/>
          </p:cNvSpPr>
          <p:nvPr>
            <p:ph type="sldNum" sz="quarter" idx="5"/>
          </p:nvPr>
        </p:nvSpPr>
        <p:spPr>
          <a:noFill/>
        </p:spPr>
        <p:txBody>
          <a:bodyPr/>
          <a:lstStyle/>
          <a:p>
            <a:fld id="{4F2E78C7-D451-4AC5-A7E8-2A7869157D87}" type="slidenum">
              <a:rPr lang="sl-SI" smtClean="0"/>
              <a:pPr/>
              <a:t>3</a:t>
            </a:fld>
            <a:endParaRPr lang="sl-SI"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30</a:t>
            </a:fld>
            <a:endParaRPr lang="sl-SI"/>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31</a:t>
            </a:fld>
            <a:endParaRPr lang="sl-SI"/>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32</a:t>
            </a:fld>
            <a:endParaRPr lang="sl-SI"/>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33</a:t>
            </a:fld>
            <a:endParaRPr lang="sl-SI"/>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34</a:t>
            </a:fld>
            <a:endParaRPr lang="sl-SI"/>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35</a:t>
            </a:fld>
            <a:endParaRPr lang="sl-SI"/>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36</a:t>
            </a:fld>
            <a:endParaRPr lang="sl-SI"/>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37</a:t>
            </a:fld>
            <a:endParaRPr lang="sl-SI"/>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38</a:t>
            </a:fld>
            <a:endParaRPr lang="sl-SI"/>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39</a:t>
            </a:fld>
            <a:endParaRPr 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fld id="{0A6DA5BD-602E-45B6-9B72-FC41AF53F6DC}" type="slidenum">
              <a:rPr lang="sl-SI" smtClean="0"/>
              <a:pPr/>
              <a:t>4</a:t>
            </a:fld>
            <a:endParaRPr lang="sl-SI"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40</a:t>
            </a:fld>
            <a:endParaRPr lang="sl-SI"/>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41</a:t>
            </a:fld>
            <a:endParaRPr lang="sl-SI"/>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42</a:t>
            </a:fld>
            <a:endParaRPr lang="sl-SI"/>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43</a:t>
            </a:fld>
            <a:endParaRPr lang="sl-SI"/>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44</a:t>
            </a:fld>
            <a:endParaRPr lang="sl-SI"/>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45</a:t>
            </a:fld>
            <a:endParaRPr lang="sl-SI"/>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46</a:t>
            </a:fld>
            <a:endParaRPr lang="sl-SI"/>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47</a:t>
            </a:fld>
            <a:endParaRPr lang="sl-SI"/>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48</a:t>
            </a:fld>
            <a:endParaRPr lang="sl-SI"/>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49</a:t>
            </a:fld>
            <a:endParaRPr lang="sl-S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fld id="{0A6DA5BD-602E-45B6-9B72-FC41AF53F6DC}" type="slidenum">
              <a:rPr lang="sl-SI" smtClean="0"/>
              <a:pPr/>
              <a:t>5</a:t>
            </a:fld>
            <a:endParaRPr lang="sl-SI"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50</a:t>
            </a:fld>
            <a:endParaRPr lang="sl-SI"/>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51</a:t>
            </a:fld>
            <a:endParaRPr lang="sl-SI"/>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52</a:t>
            </a:fld>
            <a:endParaRPr lang="sl-SI"/>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53</a:t>
            </a:fld>
            <a:endParaRPr lang="sl-SI"/>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54</a:t>
            </a:fld>
            <a:endParaRPr lang="sl-SI"/>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55</a:t>
            </a:fld>
            <a:endParaRPr lang="sl-SI"/>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56</a:t>
            </a:fld>
            <a:endParaRPr lang="sl-SI"/>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57</a:t>
            </a:fld>
            <a:endParaRPr lang="sl-SI"/>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58</a:t>
            </a:fld>
            <a:endParaRPr lang="sl-SI"/>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59</a:t>
            </a:fld>
            <a:endParaRPr lang="sl-S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dirty="0" smtClean="0"/>
          </a:p>
        </p:txBody>
      </p:sp>
      <p:sp>
        <p:nvSpPr>
          <p:cNvPr id="50180" name="Slide Number Placeholder 3"/>
          <p:cNvSpPr>
            <a:spLocks noGrp="1"/>
          </p:cNvSpPr>
          <p:nvPr>
            <p:ph type="sldNum" sz="quarter" idx="5"/>
          </p:nvPr>
        </p:nvSpPr>
        <p:spPr>
          <a:noFill/>
        </p:spPr>
        <p:txBody>
          <a:bodyPr/>
          <a:lstStyle/>
          <a:p>
            <a:fld id="{0A6DA5BD-602E-45B6-9B72-FC41AF53F6DC}" type="slidenum">
              <a:rPr lang="sl-SI" smtClean="0"/>
              <a:pPr/>
              <a:t>6</a:t>
            </a:fld>
            <a:endParaRPr lang="sl-SI"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60</a:t>
            </a:fld>
            <a:endParaRPr lang="sl-SI"/>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61</a:t>
            </a:fld>
            <a:endParaRPr lang="sl-SI"/>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62</a:t>
            </a:fld>
            <a:endParaRPr lang="sl-SI"/>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63</a:t>
            </a:fld>
            <a:endParaRPr lang="sl-SI"/>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64</a:t>
            </a:fld>
            <a:endParaRPr lang="sl-SI"/>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65</a:t>
            </a:fld>
            <a:endParaRPr lang="sl-SI"/>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66</a:t>
            </a:fld>
            <a:endParaRPr lang="sl-SI"/>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67</a:t>
            </a:fld>
            <a:endParaRPr lang="sl-SI"/>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68</a:t>
            </a:fld>
            <a:endParaRPr lang="sl-SI"/>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69</a:t>
            </a:fld>
            <a:endParaRPr lang="sl-S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7</a:t>
            </a:fld>
            <a:endParaRPr lang="sl-SI"/>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70</a:t>
            </a:fld>
            <a:endParaRPr lang="sl-SI"/>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71</a:t>
            </a:fld>
            <a:endParaRPr lang="sl-SI"/>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72</a:t>
            </a:fld>
            <a:endParaRPr lang="sl-SI"/>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73</a:t>
            </a:fld>
            <a:endParaRPr lang="sl-SI"/>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74</a:t>
            </a:fld>
            <a:endParaRPr lang="sl-SI"/>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75</a:t>
            </a:fld>
            <a:endParaRPr lang="sl-SI"/>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76</a:t>
            </a:fld>
            <a:endParaRPr lang="sl-S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8</a:t>
            </a:fld>
            <a:endParaRPr lang="sl-S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B0C5E6-D9B8-47CC-9912-5D110F738AC2}" type="slidenum">
              <a:rPr lang="sl-SI" smtClean="0"/>
              <a:pPr>
                <a:defRPr/>
              </a:pPr>
              <a:t>9</a:t>
            </a:fld>
            <a:endParaRPr lang="sl-SI"/>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21"/>
          <p:cNvSpPr txBox="1">
            <a:spLocks noChangeArrowheads="1"/>
          </p:cNvSpPr>
          <p:nvPr/>
        </p:nvSpPr>
        <p:spPr bwMode="gray">
          <a:xfrm>
            <a:off x="5486400" y="304800"/>
            <a:ext cx="3276600" cy="336550"/>
          </a:xfrm>
          <a:prstGeom prst="rect">
            <a:avLst/>
          </a:prstGeom>
          <a:noFill/>
          <a:ln w="9525">
            <a:noFill/>
            <a:miter lim="800000"/>
            <a:headEnd/>
            <a:tailEnd/>
          </a:ln>
          <a:effectLst/>
        </p:spPr>
        <p:txBody>
          <a:bodyPr>
            <a:spAutoFit/>
          </a:bodyPr>
          <a:lstStyle/>
          <a:p>
            <a:pPr algn="r">
              <a:defRPr/>
            </a:pPr>
            <a:r>
              <a:rPr lang="en-US" sz="1600" b="1">
                <a:solidFill>
                  <a:schemeClr val="bg2"/>
                </a:solidFill>
              </a:rPr>
              <a:t>“ Add your company slogan ”</a:t>
            </a:r>
          </a:p>
        </p:txBody>
      </p:sp>
      <p:pic>
        <p:nvPicPr>
          <p:cNvPr id="5" name="Picture 25" descr="cube"/>
          <p:cNvPicPr>
            <a:picLocks noChangeAspect="1" noChangeArrowheads="1"/>
          </p:cNvPicPr>
          <p:nvPr/>
        </p:nvPicPr>
        <p:blipFill>
          <a:blip r:embed="rId3" cstate="print"/>
          <a:srcRect/>
          <a:stretch>
            <a:fillRect/>
          </a:stretch>
        </p:blipFill>
        <p:spPr bwMode="auto">
          <a:xfrm>
            <a:off x="228600" y="838200"/>
            <a:ext cx="3638550" cy="5829300"/>
          </a:xfrm>
          <a:prstGeom prst="rect">
            <a:avLst/>
          </a:prstGeom>
          <a:noFill/>
          <a:ln w="9525">
            <a:noFill/>
            <a:miter lim="800000"/>
            <a:headEnd/>
            <a:tailEnd/>
          </a:ln>
        </p:spPr>
      </p:pic>
      <p:sp>
        <p:nvSpPr>
          <p:cNvPr id="3074" name="Rectangle 2"/>
          <p:cNvSpPr>
            <a:spLocks noGrp="1" noChangeArrowheads="1"/>
          </p:cNvSpPr>
          <p:nvPr>
            <p:ph type="ctrTitle"/>
          </p:nvPr>
        </p:nvSpPr>
        <p:spPr bwMode="gray">
          <a:xfrm>
            <a:off x="3886200" y="3124200"/>
            <a:ext cx="5257800" cy="838200"/>
          </a:xfrm>
        </p:spPr>
        <p:txBody>
          <a:bodyPr/>
          <a:lstStyle>
            <a:lvl1pPr algn="l">
              <a:defRPr sz="4000"/>
            </a:lvl1pPr>
          </a:lstStyle>
          <a:p>
            <a:r>
              <a:rPr lang="en-US"/>
              <a:t>Click to edit Master title style</a:t>
            </a:r>
          </a:p>
        </p:txBody>
      </p:sp>
      <p:sp>
        <p:nvSpPr>
          <p:cNvPr id="3075" name="Rectangle 3"/>
          <p:cNvSpPr>
            <a:spLocks noGrp="1" noChangeArrowheads="1"/>
          </p:cNvSpPr>
          <p:nvPr>
            <p:ph type="subTitle" idx="1"/>
          </p:nvPr>
        </p:nvSpPr>
        <p:spPr bwMode="white">
          <a:xfrm>
            <a:off x="3962400" y="3810000"/>
            <a:ext cx="5181600" cy="457200"/>
          </a:xfrm>
        </p:spPr>
        <p:txBody>
          <a:bodyPr/>
          <a:lstStyle>
            <a:lvl1pPr marL="0" indent="0">
              <a:buFont typeface="Wingdings" pitchFamily="2" charset="2"/>
              <a:buNone/>
              <a:defRPr sz="2000">
                <a:solidFill>
                  <a:schemeClr val="tx2"/>
                </a:solidFill>
              </a:defRPr>
            </a:lvl1pPr>
          </a:lstStyle>
          <a:p>
            <a:r>
              <a:rPr lang="en-US"/>
              <a:t>Click to edit Master subtitle style</a:t>
            </a:r>
          </a:p>
        </p:txBody>
      </p:sp>
      <p:sp>
        <p:nvSpPr>
          <p:cNvPr id="6" name="Rectangle 4"/>
          <p:cNvSpPr>
            <a:spLocks noGrp="1" noChangeArrowheads="1"/>
          </p:cNvSpPr>
          <p:nvPr>
            <p:ph type="dt" sz="half" idx="10"/>
          </p:nvPr>
        </p:nvSpPr>
        <p:spPr bwMode="gray">
          <a:xfrm>
            <a:off x="457200" y="6610350"/>
            <a:ext cx="2133600" cy="171450"/>
          </a:xfrm>
        </p:spPr>
        <p:txBody>
          <a:bodyPr/>
          <a:lstStyle>
            <a:lvl1pPr>
              <a:defRPr/>
            </a:lvl1pPr>
          </a:lstStyle>
          <a:p>
            <a:pPr>
              <a:defRPr/>
            </a:pPr>
            <a:fld id="{3813D9CA-BF9C-44C1-A32A-CB171F6845F4}" type="datetime1">
              <a:rPr lang="en-US" smtClean="0"/>
              <a:pPr>
                <a:defRPr/>
              </a:pPr>
              <a:t>12/25/2013</a:t>
            </a:fld>
            <a:endParaRPr lang="en-US"/>
          </a:p>
        </p:txBody>
      </p:sp>
      <p:sp>
        <p:nvSpPr>
          <p:cNvPr id="7" name="Rectangle 6"/>
          <p:cNvSpPr>
            <a:spLocks noGrp="1" noChangeArrowheads="1"/>
          </p:cNvSpPr>
          <p:nvPr>
            <p:ph type="sldNum" sz="quarter" idx="11"/>
          </p:nvPr>
        </p:nvSpPr>
        <p:spPr bwMode="gray">
          <a:xfrm>
            <a:off x="6553200" y="6610350"/>
            <a:ext cx="2133600" cy="171450"/>
          </a:xfrm>
        </p:spPr>
        <p:txBody>
          <a:bodyPr/>
          <a:lstStyle>
            <a:lvl1pPr>
              <a:defRPr/>
            </a:lvl1pPr>
          </a:lstStyle>
          <a:p>
            <a:pPr>
              <a:defRPr/>
            </a:pPr>
            <a:fld id="{3FECB83B-F9BF-4A94-A91C-677966B3C2B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737D208-06A7-481B-A237-838EAE27416E}" type="datetime1">
              <a:rPr lang="en-US" smtClean="0"/>
              <a:pPr>
                <a:defRPr/>
              </a:pPr>
              <a:t>12/25/2013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7F138E-D97B-434A-BCF1-24FFCA99CDA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E6F8D7A-57BC-4CBE-BA07-B4D0CD619F28}" type="datetime1">
              <a:rPr lang="en-US" smtClean="0"/>
              <a:pPr>
                <a:defRPr/>
              </a:pPr>
              <a:t>12/25/2013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A60158-8635-4EB2-A68A-6A71D77C99E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F5D945E-A284-471B-B0B2-45E9CF9E5526}" type="datetime1">
              <a:rPr lang="en-US" smtClean="0"/>
              <a:pPr>
                <a:defRPr/>
              </a:pPr>
              <a:t>12/25/2013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A85C53-FBF6-4D78-8BC0-B481B33159D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8D64ADE-CAF6-4312-A6F0-8E6907A78645}" type="datetime1">
              <a:rPr lang="en-US" smtClean="0"/>
              <a:pPr>
                <a:defRPr/>
              </a:pPr>
              <a:t>12/25/2013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ACDA28-6A11-45A1-A74A-1EDA79D771E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45C6952-D38F-40FA-A7D1-7AFD213D1E33}" type="datetime1">
              <a:rPr lang="en-US" smtClean="0"/>
              <a:pPr>
                <a:defRPr/>
              </a:pPr>
              <a:t>12/25/2013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731D99-CD2E-4784-8C53-A514DF89A90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FD41F28-80F6-4FE3-8FAC-64266C334F60}" type="datetime1">
              <a:rPr lang="en-US" smtClean="0"/>
              <a:pPr>
                <a:defRPr/>
              </a:pPr>
              <a:t>12/25/2013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E3B5F8-4BFA-4A79-A136-0624E63D03A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8A7FDA7-6A93-4E52-818E-F5102B19FD3A}" type="datetime1">
              <a:rPr lang="en-US" smtClean="0"/>
              <a:pPr>
                <a:defRPr/>
              </a:pPr>
              <a:t>12/25/2013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95DFDB1-C8ED-4919-BF34-70604669EFA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6E699C0-9CED-4389-96E4-6AEDE7F61CAA}" type="datetime1">
              <a:rPr lang="en-US" smtClean="0"/>
              <a:pPr>
                <a:defRPr/>
              </a:pPr>
              <a:t>12/25/2013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B60B4F-8D3B-452F-BFF5-B88EE026485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E94B331-54C2-4913-BD9B-BFDC219281D5}" type="datetime1">
              <a:rPr lang="en-US" smtClean="0"/>
              <a:pPr>
                <a:defRPr/>
              </a:pPr>
              <a:t>12/25/2013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10C7DD-5CE9-42A1-9D05-E2A147B2EE2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FF69820-C811-4157-904A-7CCEA3137732}" type="datetime1">
              <a:rPr lang="en-US" smtClean="0"/>
              <a:pPr>
                <a:defRPr/>
              </a:pPr>
              <a:t>12/25/2013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E68932-9E04-4621-BC53-E1EA1F4153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51" name="Rectangle 27"/>
          <p:cNvSpPr>
            <a:spLocks noChangeArrowheads="1"/>
          </p:cNvSpPr>
          <p:nvPr/>
        </p:nvSpPr>
        <p:spPr bwMode="gray">
          <a:xfrm>
            <a:off x="0" y="381000"/>
            <a:ext cx="9144000" cy="609600"/>
          </a:xfrm>
          <a:prstGeom prst="rect">
            <a:avLst/>
          </a:prstGeom>
          <a:gradFill rotWithShape="1">
            <a:gsLst>
              <a:gs pos="0">
                <a:schemeClr val="accent2"/>
              </a:gs>
              <a:gs pos="100000">
                <a:schemeClr val="accent1"/>
              </a:gs>
            </a:gsLst>
            <a:lin ang="0" scaled="1"/>
          </a:gradFill>
          <a:ln w="9525">
            <a:noFill/>
            <a:miter lim="800000"/>
            <a:headEnd/>
            <a:tailEnd/>
          </a:ln>
          <a:effectLst/>
        </p:spPr>
        <p:txBody>
          <a:bodyPr wrap="none" anchor="ctr"/>
          <a:lstStyle/>
          <a:p>
            <a:pPr>
              <a:defRPr/>
            </a:pPr>
            <a:endParaRPr lang="en-US"/>
          </a:p>
        </p:txBody>
      </p:sp>
      <p:pic>
        <p:nvPicPr>
          <p:cNvPr id="1027" name="Picture 28" descr="p12"/>
          <p:cNvPicPr>
            <a:picLocks noChangeAspect="1" noChangeArrowheads="1"/>
          </p:cNvPicPr>
          <p:nvPr/>
        </p:nvPicPr>
        <p:blipFill>
          <a:blip r:embed="rId14" cstate="print"/>
          <a:srcRect/>
          <a:stretch>
            <a:fillRect/>
          </a:stretch>
        </p:blipFill>
        <p:spPr bwMode="auto">
          <a:xfrm>
            <a:off x="7162800" y="152400"/>
            <a:ext cx="1371600" cy="1981200"/>
          </a:xfrm>
          <a:prstGeom prst="rect">
            <a:avLst/>
          </a:prstGeom>
          <a:noFill/>
          <a:ln w="9525">
            <a:noFill/>
            <a:miter lim="800000"/>
            <a:headEnd/>
            <a:tailEnd/>
          </a:ln>
        </p:spPr>
      </p:pic>
      <p:sp>
        <p:nvSpPr>
          <p:cNvPr id="1028" name="Rectangle 2"/>
          <p:cNvSpPr>
            <a:spLocks noGrp="1" noChangeArrowheads="1"/>
          </p:cNvSpPr>
          <p:nvPr>
            <p:ph type="title"/>
          </p:nvPr>
        </p:nvSpPr>
        <p:spPr bwMode="white">
          <a:xfrm>
            <a:off x="457200" y="381000"/>
            <a:ext cx="66294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 name="Rectangle 4"/>
          <p:cNvSpPr>
            <a:spLocks noGrp="1" noChangeArrowheads="1"/>
          </p:cNvSpPr>
          <p:nvPr>
            <p:ph type="dt" sz="half" idx="2"/>
          </p:nvPr>
        </p:nvSpPr>
        <p:spPr bwMode="auto">
          <a:xfrm>
            <a:off x="457200" y="65532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A083F4DA-36D6-4FB8-87AD-24FF23E0848C}" type="datetime1">
              <a:rPr lang="en-US" smtClean="0"/>
              <a:pPr>
                <a:defRPr/>
              </a:pPr>
              <a:t>12/25/2013</a:t>
            </a:fld>
            <a:endParaRPr lang="en-US"/>
          </a:p>
        </p:txBody>
      </p:sp>
      <p:sp>
        <p:nvSpPr>
          <p:cNvPr id="1029" name="Rectangle 5"/>
          <p:cNvSpPr>
            <a:spLocks noGrp="1" noChangeArrowheads="1"/>
          </p:cNvSpPr>
          <p:nvPr>
            <p:ph type="ftr" sz="quarter" idx="3"/>
          </p:nvPr>
        </p:nvSpPr>
        <p:spPr bwMode="auto">
          <a:xfrm>
            <a:off x="3124200" y="65532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5532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0871EEB-4878-4D38-B4D3-DB8C0C83549D}" type="slidenum">
              <a:rPr lang="en-US"/>
              <a:pPr>
                <a:defRPr/>
              </a:pPr>
              <a:t>‹#›</a:t>
            </a:fld>
            <a:endParaRPr lang="en-US"/>
          </a:p>
        </p:txBody>
      </p:sp>
      <p:sp>
        <p:nvSpPr>
          <p:cNvPr id="1032" name="Rectangle 3"/>
          <p:cNvSpPr>
            <a:spLocks noGrp="1" noChangeArrowheads="1"/>
          </p:cNvSpPr>
          <p:nvPr>
            <p:ph type="body" idx="1"/>
          </p:nvPr>
        </p:nvSpPr>
        <p:spPr bwMode="auto">
          <a:xfrm>
            <a:off x="457200" y="12192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iming>
    <p:tnLst>
      <p:par>
        <p:cTn id="1" dur="indefinite" restart="never" nodeType="tmRoot"/>
      </p:par>
    </p:tnLst>
  </p:timing>
  <p:hf hdr="0" ftr="0"/>
  <p:txStyles>
    <p:titleStyle>
      <a:lvl1pPr algn="r" rtl="0" eaLnBrk="0" fontAlgn="base" hangingPunct="0">
        <a:spcBef>
          <a:spcPct val="0"/>
        </a:spcBef>
        <a:spcAft>
          <a:spcPct val="0"/>
        </a:spcAft>
        <a:defRPr sz="3200" b="1">
          <a:solidFill>
            <a:schemeClr val="tx1"/>
          </a:solidFill>
          <a:latin typeface="+mj-lt"/>
          <a:ea typeface="+mj-ea"/>
          <a:cs typeface="+mj-cs"/>
        </a:defRPr>
      </a:lvl1pPr>
      <a:lvl2pPr algn="r" rtl="0" eaLnBrk="0" fontAlgn="base" hangingPunct="0">
        <a:spcBef>
          <a:spcPct val="0"/>
        </a:spcBef>
        <a:spcAft>
          <a:spcPct val="0"/>
        </a:spcAft>
        <a:defRPr sz="3200" b="1">
          <a:solidFill>
            <a:schemeClr val="tx1"/>
          </a:solidFill>
          <a:latin typeface="Arial" charset="0"/>
        </a:defRPr>
      </a:lvl2pPr>
      <a:lvl3pPr algn="r" rtl="0" eaLnBrk="0" fontAlgn="base" hangingPunct="0">
        <a:spcBef>
          <a:spcPct val="0"/>
        </a:spcBef>
        <a:spcAft>
          <a:spcPct val="0"/>
        </a:spcAft>
        <a:defRPr sz="3200" b="1">
          <a:solidFill>
            <a:schemeClr val="tx1"/>
          </a:solidFill>
          <a:latin typeface="Arial" charset="0"/>
        </a:defRPr>
      </a:lvl3pPr>
      <a:lvl4pPr algn="r" rtl="0" eaLnBrk="0" fontAlgn="base" hangingPunct="0">
        <a:spcBef>
          <a:spcPct val="0"/>
        </a:spcBef>
        <a:spcAft>
          <a:spcPct val="0"/>
        </a:spcAft>
        <a:defRPr sz="3200" b="1">
          <a:solidFill>
            <a:schemeClr val="tx1"/>
          </a:solidFill>
          <a:latin typeface="Arial" charset="0"/>
        </a:defRPr>
      </a:lvl4pPr>
      <a:lvl5pPr algn="r" rtl="0" eaLnBrk="0" fontAlgn="base" hangingPunct="0">
        <a:spcBef>
          <a:spcPct val="0"/>
        </a:spcBef>
        <a:spcAft>
          <a:spcPct val="0"/>
        </a:spcAft>
        <a:defRPr sz="3200" b="1">
          <a:solidFill>
            <a:schemeClr val="tx1"/>
          </a:solidFill>
          <a:latin typeface="Arial" charset="0"/>
        </a:defRPr>
      </a:lvl5pPr>
      <a:lvl6pPr marL="457200" algn="r" rtl="0" fontAlgn="base">
        <a:spcBef>
          <a:spcPct val="0"/>
        </a:spcBef>
        <a:spcAft>
          <a:spcPct val="0"/>
        </a:spcAft>
        <a:defRPr sz="3200" b="1">
          <a:solidFill>
            <a:schemeClr val="tx1"/>
          </a:solidFill>
          <a:latin typeface="Arial" charset="0"/>
        </a:defRPr>
      </a:lvl6pPr>
      <a:lvl7pPr marL="914400" algn="r" rtl="0" fontAlgn="base">
        <a:spcBef>
          <a:spcPct val="0"/>
        </a:spcBef>
        <a:spcAft>
          <a:spcPct val="0"/>
        </a:spcAft>
        <a:defRPr sz="3200" b="1">
          <a:solidFill>
            <a:schemeClr val="tx1"/>
          </a:solidFill>
          <a:latin typeface="Arial" charset="0"/>
        </a:defRPr>
      </a:lvl7pPr>
      <a:lvl8pPr marL="1371600" algn="r" rtl="0" fontAlgn="base">
        <a:spcBef>
          <a:spcPct val="0"/>
        </a:spcBef>
        <a:spcAft>
          <a:spcPct val="0"/>
        </a:spcAft>
        <a:defRPr sz="3200" b="1">
          <a:solidFill>
            <a:schemeClr val="tx1"/>
          </a:solidFill>
          <a:latin typeface="Arial" charset="0"/>
        </a:defRPr>
      </a:lvl8pPr>
      <a:lvl9pPr marL="1828800" algn="r" rtl="0" fontAlgn="base">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image" Target="../media/image6.jpeg"/><Relationship Id="rId7" Type="http://schemas.openxmlformats.org/officeDocument/2006/relationships/diagramColors" Target="../diagrams/colors2.xml"/><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notesSlide" Target="../notesSlides/notesSlide2.xml"/><Relationship Id="rId16" Type="http://schemas.openxmlformats.org/officeDocument/2006/relationships/diagramQuickStyle" Target="../diagrams/quickStyle4.xml"/><Relationship Id="rId1" Type="http://schemas.openxmlformats.org/officeDocument/2006/relationships/slideLayout" Target="../slideLayouts/slideLayout6.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5" Type="http://schemas.openxmlformats.org/officeDocument/2006/relationships/diagramLayout" Target="../diagrams/layout4.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diagramData" Target="../diagrams/data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53.xml"/><Relationship Id="rId7" Type="http://schemas.microsoft.com/office/2007/relationships/diagramDrawing" Target="../diagrams/drawing53.xml"/><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diagramColors" Target="../diagrams/colors53.xml"/><Relationship Id="rId5" Type="http://schemas.openxmlformats.org/officeDocument/2006/relationships/diagramQuickStyle" Target="../diagrams/quickStyle53.xml"/><Relationship Id="rId4" Type="http://schemas.openxmlformats.org/officeDocument/2006/relationships/diagramLayout" Target="../diagrams/layout53.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55.xml"/><Relationship Id="rId7" Type="http://schemas.microsoft.com/office/2007/relationships/diagramDrawing" Target="../diagrams/drawing55.xml"/><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diagramColors" Target="../diagrams/colors55.xml"/><Relationship Id="rId5" Type="http://schemas.openxmlformats.org/officeDocument/2006/relationships/diagramQuickStyle" Target="../diagrams/quickStyle55.xml"/><Relationship Id="rId4" Type="http://schemas.openxmlformats.org/officeDocument/2006/relationships/diagramLayout" Target="../diagrams/layout55.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56.xml"/><Relationship Id="rId7" Type="http://schemas.microsoft.com/office/2007/relationships/diagramDrawing" Target="../diagrams/drawing56.xml"/><Relationship Id="rId2" Type="http://schemas.openxmlformats.org/officeDocument/2006/relationships/notesSlide" Target="../notesSlides/notesSlide53.xml"/><Relationship Id="rId1" Type="http://schemas.openxmlformats.org/officeDocument/2006/relationships/slideLayout" Target="../slideLayouts/slideLayout6.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57.xml"/><Relationship Id="rId7" Type="http://schemas.microsoft.com/office/2007/relationships/diagramDrawing" Target="../diagrams/drawing57.xml"/><Relationship Id="rId2" Type="http://schemas.openxmlformats.org/officeDocument/2006/relationships/notesSlide" Target="../notesSlides/notesSlide54.xml"/><Relationship Id="rId1" Type="http://schemas.openxmlformats.org/officeDocument/2006/relationships/slideLayout" Target="../slideLayouts/slideLayout6.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58.xml"/><Relationship Id="rId7" Type="http://schemas.microsoft.com/office/2007/relationships/diagramDrawing" Target="../diagrams/drawing58.xml"/><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diagramColors" Target="../diagrams/colors58.xml"/><Relationship Id="rId5" Type="http://schemas.openxmlformats.org/officeDocument/2006/relationships/diagramQuickStyle" Target="../diagrams/quickStyle58.xml"/><Relationship Id="rId4" Type="http://schemas.openxmlformats.org/officeDocument/2006/relationships/diagramLayout" Target="../diagrams/layout58.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59.xml"/><Relationship Id="rId7" Type="http://schemas.microsoft.com/office/2007/relationships/diagramDrawing" Target="../diagrams/drawing59.xml"/><Relationship Id="rId2" Type="http://schemas.openxmlformats.org/officeDocument/2006/relationships/notesSlide" Target="../notesSlides/notesSlide56.xml"/><Relationship Id="rId1" Type="http://schemas.openxmlformats.org/officeDocument/2006/relationships/slideLayout" Target="../slideLayouts/slideLayout6.xml"/><Relationship Id="rId6" Type="http://schemas.openxmlformats.org/officeDocument/2006/relationships/diagramColors" Target="../diagrams/colors59.xml"/><Relationship Id="rId5" Type="http://schemas.openxmlformats.org/officeDocument/2006/relationships/diagramQuickStyle" Target="../diagrams/quickStyle59.xml"/><Relationship Id="rId4" Type="http://schemas.openxmlformats.org/officeDocument/2006/relationships/diagramLayout" Target="../diagrams/layout59.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60.xml"/><Relationship Id="rId7" Type="http://schemas.microsoft.com/office/2007/relationships/diagramDrawing" Target="../diagrams/drawing60.xml"/><Relationship Id="rId2" Type="http://schemas.openxmlformats.org/officeDocument/2006/relationships/notesSlide" Target="../notesSlides/notesSlide57.xml"/><Relationship Id="rId1" Type="http://schemas.openxmlformats.org/officeDocument/2006/relationships/slideLayout" Target="../slideLayouts/slideLayout6.xml"/><Relationship Id="rId6" Type="http://schemas.openxmlformats.org/officeDocument/2006/relationships/diagramColors" Target="../diagrams/colors60.xml"/><Relationship Id="rId5" Type="http://schemas.openxmlformats.org/officeDocument/2006/relationships/diagramQuickStyle" Target="../diagrams/quickStyle60.xml"/><Relationship Id="rId4" Type="http://schemas.openxmlformats.org/officeDocument/2006/relationships/diagramLayout" Target="../diagrams/layout60.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61.xml"/><Relationship Id="rId7" Type="http://schemas.microsoft.com/office/2007/relationships/diagramDrawing" Target="../diagrams/drawing61.xml"/><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diagramColors" Target="../diagrams/colors61.xml"/><Relationship Id="rId5" Type="http://schemas.openxmlformats.org/officeDocument/2006/relationships/diagramQuickStyle" Target="../diagrams/quickStyle61.xml"/><Relationship Id="rId4" Type="http://schemas.openxmlformats.org/officeDocument/2006/relationships/diagramLayout" Target="../diagrams/layout61.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62.xml"/><Relationship Id="rId7" Type="http://schemas.microsoft.com/office/2007/relationships/diagramDrawing" Target="../diagrams/drawing62.xml"/><Relationship Id="rId2" Type="http://schemas.openxmlformats.org/officeDocument/2006/relationships/notesSlide" Target="../notesSlides/notesSlide59.xml"/><Relationship Id="rId1" Type="http://schemas.openxmlformats.org/officeDocument/2006/relationships/slideLayout" Target="../slideLayouts/slideLayout6.xml"/><Relationship Id="rId6" Type="http://schemas.openxmlformats.org/officeDocument/2006/relationships/diagramColors" Target="../diagrams/colors62.xml"/><Relationship Id="rId5" Type="http://schemas.openxmlformats.org/officeDocument/2006/relationships/diagramQuickStyle" Target="../diagrams/quickStyle62.xml"/><Relationship Id="rId4" Type="http://schemas.openxmlformats.org/officeDocument/2006/relationships/diagramLayout" Target="../diagrams/layout6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63.xml"/><Relationship Id="rId7" Type="http://schemas.microsoft.com/office/2007/relationships/diagramDrawing" Target="../diagrams/drawing63.xml"/><Relationship Id="rId2" Type="http://schemas.openxmlformats.org/officeDocument/2006/relationships/notesSlide" Target="../notesSlides/notesSlide60.xml"/><Relationship Id="rId1" Type="http://schemas.openxmlformats.org/officeDocument/2006/relationships/slideLayout" Target="../slideLayouts/slideLayout6.xml"/><Relationship Id="rId6" Type="http://schemas.openxmlformats.org/officeDocument/2006/relationships/diagramColors" Target="../diagrams/colors63.xml"/><Relationship Id="rId5" Type="http://schemas.openxmlformats.org/officeDocument/2006/relationships/diagramQuickStyle" Target="../diagrams/quickStyle63.xml"/><Relationship Id="rId4" Type="http://schemas.openxmlformats.org/officeDocument/2006/relationships/diagramLayout" Target="../diagrams/layout63.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64.xml"/><Relationship Id="rId7" Type="http://schemas.microsoft.com/office/2007/relationships/diagramDrawing" Target="../diagrams/drawing64.xml"/><Relationship Id="rId2" Type="http://schemas.openxmlformats.org/officeDocument/2006/relationships/notesSlide" Target="../notesSlides/notesSlide61.xml"/><Relationship Id="rId1" Type="http://schemas.openxmlformats.org/officeDocument/2006/relationships/slideLayout" Target="../slideLayouts/slideLayout6.xml"/><Relationship Id="rId6" Type="http://schemas.openxmlformats.org/officeDocument/2006/relationships/diagramColors" Target="../diagrams/colors64.xml"/><Relationship Id="rId5" Type="http://schemas.openxmlformats.org/officeDocument/2006/relationships/diagramQuickStyle" Target="../diagrams/quickStyle64.xml"/><Relationship Id="rId4" Type="http://schemas.openxmlformats.org/officeDocument/2006/relationships/diagramLayout" Target="../diagrams/layout64.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65.xml"/><Relationship Id="rId7" Type="http://schemas.microsoft.com/office/2007/relationships/diagramDrawing" Target="../diagrams/drawing65.xml"/><Relationship Id="rId2" Type="http://schemas.openxmlformats.org/officeDocument/2006/relationships/notesSlide" Target="../notesSlides/notesSlide62.xml"/><Relationship Id="rId1" Type="http://schemas.openxmlformats.org/officeDocument/2006/relationships/slideLayout" Target="../slideLayouts/slideLayout6.xml"/><Relationship Id="rId6" Type="http://schemas.openxmlformats.org/officeDocument/2006/relationships/diagramColors" Target="../diagrams/colors65.xml"/><Relationship Id="rId5" Type="http://schemas.openxmlformats.org/officeDocument/2006/relationships/diagramQuickStyle" Target="../diagrams/quickStyle65.xml"/><Relationship Id="rId4" Type="http://schemas.openxmlformats.org/officeDocument/2006/relationships/diagramLayout" Target="../diagrams/layout65.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66.xml"/><Relationship Id="rId7" Type="http://schemas.microsoft.com/office/2007/relationships/diagramDrawing" Target="../diagrams/drawing66.xml"/><Relationship Id="rId2" Type="http://schemas.openxmlformats.org/officeDocument/2006/relationships/notesSlide" Target="../notesSlides/notesSlide63.xml"/><Relationship Id="rId1" Type="http://schemas.openxmlformats.org/officeDocument/2006/relationships/slideLayout" Target="../slideLayouts/slideLayout6.xml"/><Relationship Id="rId6" Type="http://schemas.openxmlformats.org/officeDocument/2006/relationships/diagramColors" Target="../diagrams/colors66.xml"/><Relationship Id="rId5" Type="http://schemas.openxmlformats.org/officeDocument/2006/relationships/diagramQuickStyle" Target="../diagrams/quickStyle66.xml"/><Relationship Id="rId4" Type="http://schemas.openxmlformats.org/officeDocument/2006/relationships/diagramLayout" Target="../diagrams/layout66.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67.xml"/><Relationship Id="rId7" Type="http://schemas.microsoft.com/office/2007/relationships/diagramDrawing" Target="../diagrams/drawing67.xml"/><Relationship Id="rId2" Type="http://schemas.openxmlformats.org/officeDocument/2006/relationships/notesSlide" Target="../notesSlides/notesSlide64.xml"/><Relationship Id="rId1" Type="http://schemas.openxmlformats.org/officeDocument/2006/relationships/slideLayout" Target="../slideLayouts/slideLayout6.xml"/><Relationship Id="rId6" Type="http://schemas.openxmlformats.org/officeDocument/2006/relationships/diagramColors" Target="../diagrams/colors67.xml"/><Relationship Id="rId5" Type="http://schemas.openxmlformats.org/officeDocument/2006/relationships/diagramQuickStyle" Target="../diagrams/quickStyle67.xml"/><Relationship Id="rId4" Type="http://schemas.openxmlformats.org/officeDocument/2006/relationships/diagramLayout" Target="../diagrams/layout67.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68.xml"/><Relationship Id="rId7" Type="http://schemas.microsoft.com/office/2007/relationships/diagramDrawing" Target="../diagrams/drawing68.xml"/><Relationship Id="rId2" Type="http://schemas.openxmlformats.org/officeDocument/2006/relationships/notesSlide" Target="../notesSlides/notesSlide65.xml"/><Relationship Id="rId1" Type="http://schemas.openxmlformats.org/officeDocument/2006/relationships/slideLayout" Target="../slideLayouts/slideLayout6.xml"/><Relationship Id="rId6" Type="http://schemas.openxmlformats.org/officeDocument/2006/relationships/diagramColors" Target="../diagrams/colors68.xml"/><Relationship Id="rId5" Type="http://schemas.openxmlformats.org/officeDocument/2006/relationships/diagramQuickStyle" Target="../diagrams/quickStyle68.xml"/><Relationship Id="rId4" Type="http://schemas.openxmlformats.org/officeDocument/2006/relationships/diagramLayout" Target="../diagrams/layout68.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69.xml"/><Relationship Id="rId7" Type="http://schemas.microsoft.com/office/2007/relationships/diagramDrawing" Target="../diagrams/drawing69.xml"/><Relationship Id="rId2" Type="http://schemas.openxmlformats.org/officeDocument/2006/relationships/notesSlide" Target="../notesSlides/notesSlide66.xml"/><Relationship Id="rId1" Type="http://schemas.openxmlformats.org/officeDocument/2006/relationships/slideLayout" Target="../slideLayouts/slideLayout6.xml"/><Relationship Id="rId6" Type="http://schemas.openxmlformats.org/officeDocument/2006/relationships/diagramColors" Target="../diagrams/colors69.xml"/><Relationship Id="rId5" Type="http://schemas.openxmlformats.org/officeDocument/2006/relationships/diagramQuickStyle" Target="../diagrams/quickStyle69.xml"/><Relationship Id="rId4" Type="http://schemas.openxmlformats.org/officeDocument/2006/relationships/diagramLayout" Target="../diagrams/layout69.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70.xml"/><Relationship Id="rId7" Type="http://schemas.microsoft.com/office/2007/relationships/diagramDrawing" Target="../diagrams/drawing70.xml"/><Relationship Id="rId2" Type="http://schemas.openxmlformats.org/officeDocument/2006/relationships/notesSlide" Target="../notesSlides/notesSlide67.xml"/><Relationship Id="rId1" Type="http://schemas.openxmlformats.org/officeDocument/2006/relationships/slideLayout" Target="../slideLayouts/slideLayout6.xml"/><Relationship Id="rId6" Type="http://schemas.openxmlformats.org/officeDocument/2006/relationships/diagramColors" Target="../diagrams/colors70.xml"/><Relationship Id="rId5" Type="http://schemas.openxmlformats.org/officeDocument/2006/relationships/diagramQuickStyle" Target="../diagrams/quickStyle70.xml"/><Relationship Id="rId4" Type="http://schemas.openxmlformats.org/officeDocument/2006/relationships/diagramLayout" Target="../diagrams/layout70.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71.xml"/><Relationship Id="rId7" Type="http://schemas.microsoft.com/office/2007/relationships/diagramDrawing" Target="../diagrams/drawing71.xml"/><Relationship Id="rId2" Type="http://schemas.openxmlformats.org/officeDocument/2006/relationships/notesSlide" Target="../notesSlides/notesSlide68.xml"/><Relationship Id="rId1" Type="http://schemas.openxmlformats.org/officeDocument/2006/relationships/slideLayout" Target="../slideLayouts/slideLayout6.xml"/><Relationship Id="rId6" Type="http://schemas.openxmlformats.org/officeDocument/2006/relationships/diagramColors" Target="../diagrams/colors71.xml"/><Relationship Id="rId5" Type="http://schemas.openxmlformats.org/officeDocument/2006/relationships/diagramQuickStyle" Target="../diagrams/quickStyle71.xml"/><Relationship Id="rId4" Type="http://schemas.openxmlformats.org/officeDocument/2006/relationships/diagramLayout" Target="../diagrams/layout71.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72.xml"/><Relationship Id="rId7" Type="http://schemas.microsoft.com/office/2007/relationships/diagramDrawing" Target="../diagrams/drawing72.xml"/><Relationship Id="rId2" Type="http://schemas.openxmlformats.org/officeDocument/2006/relationships/notesSlide" Target="../notesSlides/notesSlide69.xml"/><Relationship Id="rId1" Type="http://schemas.openxmlformats.org/officeDocument/2006/relationships/slideLayout" Target="../slideLayouts/slideLayout6.xml"/><Relationship Id="rId6" Type="http://schemas.openxmlformats.org/officeDocument/2006/relationships/diagramColors" Target="../diagrams/colors72.xml"/><Relationship Id="rId5" Type="http://schemas.openxmlformats.org/officeDocument/2006/relationships/diagramQuickStyle" Target="../diagrams/quickStyle72.xml"/><Relationship Id="rId4" Type="http://schemas.openxmlformats.org/officeDocument/2006/relationships/diagramLayout" Target="../diagrams/layout7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73.xml"/><Relationship Id="rId7" Type="http://schemas.microsoft.com/office/2007/relationships/diagramDrawing" Target="../diagrams/drawing73.xml"/><Relationship Id="rId2" Type="http://schemas.openxmlformats.org/officeDocument/2006/relationships/notesSlide" Target="../notesSlides/notesSlide70.xml"/><Relationship Id="rId1" Type="http://schemas.openxmlformats.org/officeDocument/2006/relationships/slideLayout" Target="../slideLayouts/slideLayout6.xml"/><Relationship Id="rId6" Type="http://schemas.openxmlformats.org/officeDocument/2006/relationships/diagramColors" Target="../diagrams/colors73.xml"/><Relationship Id="rId5" Type="http://schemas.openxmlformats.org/officeDocument/2006/relationships/diagramQuickStyle" Target="../diagrams/quickStyle73.xml"/><Relationship Id="rId4" Type="http://schemas.openxmlformats.org/officeDocument/2006/relationships/diagramLayout" Target="../diagrams/layout73.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74.xml"/><Relationship Id="rId7" Type="http://schemas.microsoft.com/office/2007/relationships/diagramDrawing" Target="../diagrams/drawing74.xml"/><Relationship Id="rId2" Type="http://schemas.openxmlformats.org/officeDocument/2006/relationships/notesSlide" Target="../notesSlides/notesSlide71.xml"/><Relationship Id="rId1" Type="http://schemas.openxmlformats.org/officeDocument/2006/relationships/slideLayout" Target="../slideLayouts/slideLayout6.xml"/><Relationship Id="rId6" Type="http://schemas.openxmlformats.org/officeDocument/2006/relationships/diagramColors" Target="../diagrams/colors74.xml"/><Relationship Id="rId5" Type="http://schemas.openxmlformats.org/officeDocument/2006/relationships/diagramQuickStyle" Target="../diagrams/quickStyle74.xml"/><Relationship Id="rId4" Type="http://schemas.openxmlformats.org/officeDocument/2006/relationships/diagramLayout" Target="../diagrams/layout74.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75.xml"/><Relationship Id="rId7" Type="http://schemas.microsoft.com/office/2007/relationships/diagramDrawing" Target="../diagrams/drawing75.xml"/><Relationship Id="rId2" Type="http://schemas.openxmlformats.org/officeDocument/2006/relationships/notesSlide" Target="../notesSlides/notesSlide72.xml"/><Relationship Id="rId1" Type="http://schemas.openxmlformats.org/officeDocument/2006/relationships/slideLayout" Target="../slideLayouts/slideLayout6.xml"/><Relationship Id="rId6" Type="http://schemas.openxmlformats.org/officeDocument/2006/relationships/diagramColors" Target="../diagrams/colors75.xml"/><Relationship Id="rId5" Type="http://schemas.openxmlformats.org/officeDocument/2006/relationships/diagramQuickStyle" Target="../diagrams/quickStyle75.xml"/><Relationship Id="rId4" Type="http://schemas.openxmlformats.org/officeDocument/2006/relationships/diagramLayout" Target="../diagrams/layout75.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76.xml"/><Relationship Id="rId7" Type="http://schemas.microsoft.com/office/2007/relationships/diagramDrawing" Target="../diagrams/drawing76.xml"/><Relationship Id="rId2" Type="http://schemas.openxmlformats.org/officeDocument/2006/relationships/notesSlide" Target="../notesSlides/notesSlide73.xml"/><Relationship Id="rId1" Type="http://schemas.openxmlformats.org/officeDocument/2006/relationships/slideLayout" Target="../slideLayouts/slideLayout6.xml"/><Relationship Id="rId6" Type="http://schemas.openxmlformats.org/officeDocument/2006/relationships/diagramColors" Target="../diagrams/colors76.xml"/><Relationship Id="rId5" Type="http://schemas.openxmlformats.org/officeDocument/2006/relationships/diagramQuickStyle" Target="../diagrams/quickStyle76.xml"/><Relationship Id="rId4" Type="http://schemas.openxmlformats.org/officeDocument/2006/relationships/diagramLayout" Target="../diagrams/layout76.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77.xml"/><Relationship Id="rId7" Type="http://schemas.microsoft.com/office/2007/relationships/diagramDrawing" Target="../diagrams/drawing77.xml"/><Relationship Id="rId2" Type="http://schemas.openxmlformats.org/officeDocument/2006/relationships/notesSlide" Target="../notesSlides/notesSlide74.xml"/><Relationship Id="rId1" Type="http://schemas.openxmlformats.org/officeDocument/2006/relationships/slideLayout" Target="../slideLayouts/slideLayout6.xml"/><Relationship Id="rId6" Type="http://schemas.openxmlformats.org/officeDocument/2006/relationships/diagramColors" Target="../diagrams/colors77.xml"/><Relationship Id="rId5" Type="http://schemas.openxmlformats.org/officeDocument/2006/relationships/diagramQuickStyle" Target="../diagrams/quickStyle77.xml"/><Relationship Id="rId4" Type="http://schemas.openxmlformats.org/officeDocument/2006/relationships/diagramLayout" Target="../diagrams/layout77.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78.xml"/><Relationship Id="rId7" Type="http://schemas.microsoft.com/office/2007/relationships/diagramDrawing" Target="../diagrams/drawing78.xml"/><Relationship Id="rId2" Type="http://schemas.openxmlformats.org/officeDocument/2006/relationships/notesSlide" Target="../notesSlides/notesSlide75.xml"/><Relationship Id="rId1" Type="http://schemas.openxmlformats.org/officeDocument/2006/relationships/slideLayout" Target="../slideLayouts/slideLayout6.xml"/><Relationship Id="rId6" Type="http://schemas.openxmlformats.org/officeDocument/2006/relationships/diagramColors" Target="../diagrams/colors78.xml"/><Relationship Id="rId5" Type="http://schemas.openxmlformats.org/officeDocument/2006/relationships/diagramQuickStyle" Target="../diagrams/quickStyle78.xml"/><Relationship Id="rId4" Type="http://schemas.openxmlformats.org/officeDocument/2006/relationships/diagramLayout" Target="../diagrams/layout78.xml"/></Relationships>
</file>

<file path=ppt/slides/_rels/slide76.xml.rels><?xml version="1.0" encoding="UTF-8" standalone="yes"?>
<Relationships xmlns="http://schemas.openxmlformats.org/package/2006/relationships"><Relationship Id="rId3" Type="http://schemas.openxmlformats.org/officeDocument/2006/relationships/hyperlink" Target="http://s2.webstarts.com/Sankhyakarika/index.html" TargetMode="External"/><Relationship Id="rId2" Type="http://schemas.openxmlformats.org/officeDocument/2006/relationships/notesSlide" Target="../notesSlides/notesSlide76.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3" cstate="print"/>
          <a:srcRect/>
          <a:stretch>
            <a:fillRect/>
          </a:stretch>
        </p:blipFill>
        <p:spPr bwMode="auto">
          <a:xfrm>
            <a:off x="609600" y="76200"/>
            <a:ext cx="7924800" cy="6164979"/>
          </a:xfrm>
          <a:prstGeom prst="rect">
            <a:avLst/>
          </a:prstGeom>
          <a:noFill/>
          <a:ln w="38100">
            <a:solidFill>
              <a:schemeClr val="accent5"/>
            </a:solidFill>
            <a:miter lim="800000"/>
            <a:headEnd/>
            <a:tailEnd/>
          </a:ln>
          <a:effectLst/>
        </p:spPr>
      </p:pic>
      <p:graphicFrame>
        <p:nvGraphicFramePr>
          <p:cNvPr id="15" name="Diagram 14"/>
          <p:cNvGraphicFramePr/>
          <p:nvPr/>
        </p:nvGraphicFramePr>
        <p:xfrm>
          <a:off x="1828800" y="6412468"/>
          <a:ext cx="5715000" cy="3693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advTm="367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7</a:t>
            </a:r>
          </a:p>
        </p:txBody>
      </p:sp>
      <p:graphicFrame>
        <p:nvGraphicFramePr>
          <p:cNvPr id="4" name="Content Placeholder 3"/>
          <p:cNvGraphicFramePr>
            <a:graphicFrameLocks noGrp="1"/>
          </p:cNvGraphicFramePr>
          <p:nvPr>
            <p:ph idx="1"/>
          </p:nvPr>
        </p:nvGraphicFramePr>
        <p:xfrm>
          <a:off x="381000" y="1295400"/>
          <a:ext cx="8458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10</a:t>
            </a:fld>
            <a:endParaRPr lang="en-US"/>
          </a:p>
        </p:txBody>
      </p:sp>
    </p:spTree>
  </p:cSld>
  <p:clrMapOvr>
    <a:masterClrMapping/>
  </p:clrMapOvr>
  <p:transition advTm="6296"/>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8</a:t>
            </a:r>
          </a:p>
        </p:txBody>
      </p:sp>
      <p:graphicFrame>
        <p:nvGraphicFramePr>
          <p:cNvPr id="4" name="Content Placeholder 3"/>
          <p:cNvGraphicFramePr>
            <a:graphicFrameLocks noGrp="1"/>
          </p:cNvGraphicFramePr>
          <p:nvPr>
            <p:ph idx="1"/>
          </p:nvPr>
        </p:nvGraphicFramePr>
        <p:xfrm>
          <a:off x="381000" y="1371600"/>
          <a:ext cx="8458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11</a:t>
            </a:fld>
            <a:endParaRPr lang="en-US"/>
          </a:p>
        </p:txBody>
      </p:sp>
    </p:spTree>
  </p:cSld>
  <p:clrMapOvr>
    <a:masterClrMapping/>
  </p:clrMapOvr>
  <p:transition advTm="6296"/>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9</a:t>
            </a:r>
          </a:p>
        </p:txBody>
      </p:sp>
      <p:graphicFrame>
        <p:nvGraphicFramePr>
          <p:cNvPr id="4" name="Content Placeholder 3"/>
          <p:cNvGraphicFramePr>
            <a:graphicFrameLocks noGrp="1"/>
          </p:cNvGraphicFramePr>
          <p:nvPr>
            <p:ph idx="1"/>
          </p:nvPr>
        </p:nvGraphicFramePr>
        <p:xfrm>
          <a:off x="381000" y="12954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12</a:t>
            </a:fld>
            <a:endParaRPr lang="en-US"/>
          </a:p>
        </p:txBody>
      </p:sp>
    </p:spTree>
  </p:cSld>
  <p:clrMapOvr>
    <a:masterClrMapping/>
  </p:clrMapOvr>
  <p:transition advTm="6296"/>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10</a:t>
            </a:r>
          </a:p>
        </p:txBody>
      </p:sp>
      <p:graphicFrame>
        <p:nvGraphicFramePr>
          <p:cNvPr id="4" name="Content Placeholder 3"/>
          <p:cNvGraphicFramePr>
            <a:graphicFrameLocks noGrp="1"/>
          </p:cNvGraphicFramePr>
          <p:nvPr>
            <p:ph idx="1"/>
          </p:nvPr>
        </p:nvGraphicFramePr>
        <p:xfrm>
          <a:off x="381000" y="1143000"/>
          <a:ext cx="85344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13</a:t>
            </a:fld>
            <a:endParaRPr lang="en-US"/>
          </a:p>
        </p:txBody>
      </p:sp>
    </p:spTree>
  </p:cSld>
  <p:clrMapOvr>
    <a:masterClrMapping/>
  </p:clrMapOvr>
  <p:transition advTm="6296"/>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11</a:t>
            </a:r>
          </a:p>
        </p:txBody>
      </p:sp>
      <p:graphicFrame>
        <p:nvGraphicFramePr>
          <p:cNvPr id="4" name="Content Placeholder 3"/>
          <p:cNvGraphicFramePr>
            <a:graphicFrameLocks noGrp="1"/>
          </p:cNvGraphicFramePr>
          <p:nvPr>
            <p:ph idx="1"/>
          </p:nvPr>
        </p:nvGraphicFramePr>
        <p:xfrm>
          <a:off x="381000" y="1447800"/>
          <a:ext cx="8458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14</a:t>
            </a:fld>
            <a:endParaRPr lang="en-US"/>
          </a:p>
        </p:txBody>
      </p:sp>
    </p:spTree>
  </p:cSld>
  <p:clrMapOvr>
    <a:masterClrMapping/>
  </p:clrMapOvr>
  <p:transition advTm="6296"/>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12</a:t>
            </a:r>
          </a:p>
        </p:txBody>
      </p:sp>
      <p:graphicFrame>
        <p:nvGraphicFramePr>
          <p:cNvPr id="4" name="Content Placeholder 3"/>
          <p:cNvGraphicFramePr>
            <a:graphicFrameLocks noGrp="1"/>
          </p:cNvGraphicFramePr>
          <p:nvPr>
            <p:ph idx="1"/>
          </p:nvPr>
        </p:nvGraphicFramePr>
        <p:xfrm>
          <a:off x="381000" y="1066800"/>
          <a:ext cx="84582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15</a:t>
            </a:fld>
            <a:endParaRPr lang="en-US"/>
          </a:p>
        </p:txBody>
      </p:sp>
    </p:spTree>
  </p:cSld>
  <p:clrMapOvr>
    <a:masterClrMapping/>
  </p:clrMapOvr>
  <p:transition advTm="6296"/>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13</a:t>
            </a:r>
          </a:p>
        </p:txBody>
      </p:sp>
      <p:graphicFrame>
        <p:nvGraphicFramePr>
          <p:cNvPr id="4" name="Content Placeholder 3"/>
          <p:cNvGraphicFramePr>
            <a:graphicFrameLocks noGrp="1"/>
          </p:cNvGraphicFramePr>
          <p:nvPr>
            <p:ph idx="1"/>
          </p:nvPr>
        </p:nvGraphicFramePr>
        <p:xfrm>
          <a:off x="381000" y="1295400"/>
          <a:ext cx="8458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16</a:t>
            </a:fld>
            <a:endParaRPr lang="en-US"/>
          </a:p>
        </p:txBody>
      </p:sp>
    </p:spTree>
  </p:cSld>
  <p:clrMapOvr>
    <a:masterClrMapping/>
  </p:clrMapOvr>
  <p:transition advTm="6296"/>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14</a:t>
            </a:r>
          </a:p>
        </p:txBody>
      </p:sp>
      <p:graphicFrame>
        <p:nvGraphicFramePr>
          <p:cNvPr id="4" name="Content Placeholder 3"/>
          <p:cNvGraphicFramePr>
            <a:graphicFrameLocks noGrp="1"/>
          </p:cNvGraphicFramePr>
          <p:nvPr>
            <p:ph idx="1"/>
          </p:nvPr>
        </p:nvGraphicFramePr>
        <p:xfrm>
          <a:off x="381000" y="1295400"/>
          <a:ext cx="8458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17</a:t>
            </a:fld>
            <a:endParaRPr lang="en-US"/>
          </a:p>
        </p:txBody>
      </p:sp>
    </p:spTree>
  </p:cSld>
  <p:clrMapOvr>
    <a:masterClrMapping/>
  </p:clrMapOvr>
  <p:transition advTm="6296"/>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15</a:t>
            </a:r>
          </a:p>
        </p:txBody>
      </p:sp>
      <p:graphicFrame>
        <p:nvGraphicFramePr>
          <p:cNvPr id="4" name="Content Placeholder 3"/>
          <p:cNvGraphicFramePr>
            <a:graphicFrameLocks noGrp="1"/>
          </p:cNvGraphicFramePr>
          <p:nvPr>
            <p:ph idx="1"/>
          </p:nvPr>
        </p:nvGraphicFramePr>
        <p:xfrm>
          <a:off x="381000" y="1295400"/>
          <a:ext cx="84582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18</a:t>
            </a:fld>
            <a:endParaRPr lang="en-US"/>
          </a:p>
        </p:txBody>
      </p:sp>
    </p:spTree>
  </p:cSld>
  <p:clrMapOvr>
    <a:masterClrMapping/>
  </p:clrMapOvr>
  <p:transition advTm="6296"/>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16</a:t>
            </a:r>
          </a:p>
        </p:txBody>
      </p:sp>
      <p:graphicFrame>
        <p:nvGraphicFramePr>
          <p:cNvPr id="4" name="Content Placeholder 3"/>
          <p:cNvGraphicFramePr>
            <a:graphicFrameLocks noGrp="1"/>
          </p:cNvGraphicFramePr>
          <p:nvPr>
            <p:ph idx="1"/>
          </p:nvPr>
        </p:nvGraphicFramePr>
        <p:xfrm>
          <a:off x="381000" y="12954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19</a:t>
            </a:fld>
            <a:endParaRPr lang="en-US"/>
          </a:p>
        </p:txBody>
      </p:sp>
    </p:spTree>
  </p:cSld>
  <p:clrMapOvr>
    <a:masterClrMapping/>
  </p:clrMapOvr>
  <p:transition advTm="6296"/>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SANKHYA KARIKA</a:t>
            </a:r>
            <a:endParaRPr lang="en-GB" dirty="0"/>
          </a:p>
        </p:txBody>
      </p:sp>
      <p:pic>
        <p:nvPicPr>
          <p:cNvPr id="1026" name="Picture 2" descr="C:\GS\BOOKTOTAL\SUTRAS\Sankhya_Logo.jpg"/>
          <p:cNvPicPr>
            <a:picLocks noChangeAspect="1" noChangeArrowheads="1"/>
          </p:cNvPicPr>
          <p:nvPr/>
        </p:nvPicPr>
        <p:blipFill>
          <a:blip r:embed="rId3" cstate="print"/>
          <a:srcRect/>
          <a:stretch>
            <a:fillRect/>
          </a:stretch>
        </p:blipFill>
        <p:spPr bwMode="auto">
          <a:xfrm>
            <a:off x="3886200" y="1181099"/>
            <a:ext cx="5016319" cy="4610101"/>
          </a:xfrm>
          <a:prstGeom prst="rect">
            <a:avLst/>
          </a:prstGeom>
          <a:noFill/>
        </p:spPr>
      </p:pic>
      <p:graphicFrame>
        <p:nvGraphicFramePr>
          <p:cNvPr id="5" name="Diagram 4"/>
          <p:cNvGraphicFramePr/>
          <p:nvPr/>
        </p:nvGraphicFramePr>
        <p:xfrm>
          <a:off x="228600" y="5791200"/>
          <a:ext cx="8763000" cy="106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p:cNvGraphicFramePr/>
          <p:nvPr/>
        </p:nvGraphicFramePr>
        <p:xfrm>
          <a:off x="304800" y="3886200"/>
          <a:ext cx="3505200" cy="1905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6" name="Diagram 5"/>
          <p:cNvGraphicFramePr/>
          <p:nvPr/>
        </p:nvGraphicFramePr>
        <p:xfrm>
          <a:off x="304800" y="1219200"/>
          <a:ext cx="3505200" cy="25908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cSld>
  <p:clrMapOvr>
    <a:masterClrMapping/>
  </p:clrMapOvr>
  <p:transition advTm="5766"/>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17</a:t>
            </a:r>
          </a:p>
        </p:txBody>
      </p:sp>
      <p:graphicFrame>
        <p:nvGraphicFramePr>
          <p:cNvPr id="4" name="Content Placeholder 3"/>
          <p:cNvGraphicFramePr>
            <a:graphicFrameLocks noGrp="1"/>
          </p:cNvGraphicFramePr>
          <p:nvPr>
            <p:ph idx="1"/>
          </p:nvPr>
        </p:nvGraphicFramePr>
        <p:xfrm>
          <a:off x="381000" y="1295400"/>
          <a:ext cx="84582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20</a:t>
            </a:fld>
            <a:endParaRPr lang="en-US"/>
          </a:p>
        </p:txBody>
      </p:sp>
    </p:spTree>
  </p:cSld>
  <p:clrMapOvr>
    <a:masterClrMapping/>
  </p:clrMapOvr>
  <p:transition advTm="6296"/>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18</a:t>
            </a:r>
          </a:p>
        </p:txBody>
      </p:sp>
      <p:graphicFrame>
        <p:nvGraphicFramePr>
          <p:cNvPr id="4" name="Content Placeholder 3"/>
          <p:cNvGraphicFramePr>
            <a:graphicFrameLocks noGrp="1"/>
          </p:cNvGraphicFramePr>
          <p:nvPr>
            <p:ph idx="1"/>
          </p:nvPr>
        </p:nvGraphicFramePr>
        <p:xfrm>
          <a:off x="381000" y="1295400"/>
          <a:ext cx="8458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21</a:t>
            </a:fld>
            <a:endParaRPr lang="en-US"/>
          </a:p>
        </p:txBody>
      </p:sp>
    </p:spTree>
  </p:cSld>
  <p:clrMapOvr>
    <a:masterClrMapping/>
  </p:clrMapOvr>
  <p:transition advTm="6296"/>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19</a:t>
            </a:r>
          </a:p>
        </p:txBody>
      </p:sp>
      <p:graphicFrame>
        <p:nvGraphicFramePr>
          <p:cNvPr id="4" name="Content Placeholder 3"/>
          <p:cNvGraphicFramePr>
            <a:graphicFrameLocks noGrp="1"/>
          </p:cNvGraphicFramePr>
          <p:nvPr>
            <p:ph idx="1"/>
          </p:nvPr>
        </p:nvGraphicFramePr>
        <p:xfrm>
          <a:off x="381000" y="12954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22</a:t>
            </a:fld>
            <a:endParaRPr lang="en-US"/>
          </a:p>
        </p:txBody>
      </p:sp>
    </p:spTree>
  </p:cSld>
  <p:clrMapOvr>
    <a:masterClrMapping/>
  </p:clrMapOvr>
  <p:transition advTm="6296"/>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20</a:t>
            </a:r>
          </a:p>
        </p:txBody>
      </p:sp>
      <p:graphicFrame>
        <p:nvGraphicFramePr>
          <p:cNvPr id="4" name="Content Placeholder 3"/>
          <p:cNvGraphicFramePr>
            <a:graphicFrameLocks noGrp="1"/>
          </p:cNvGraphicFramePr>
          <p:nvPr>
            <p:ph idx="1"/>
          </p:nvPr>
        </p:nvGraphicFramePr>
        <p:xfrm>
          <a:off x="381000" y="12954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23</a:t>
            </a:fld>
            <a:endParaRPr lang="en-US"/>
          </a:p>
        </p:txBody>
      </p:sp>
    </p:spTree>
  </p:cSld>
  <p:clrMapOvr>
    <a:masterClrMapping/>
  </p:clrMapOvr>
  <p:transition advTm="6296"/>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21</a:t>
            </a:r>
          </a:p>
        </p:txBody>
      </p:sp>
      <p:graphicFrame>
        <p:nvGraphicFramePr>
          <p:cNvPr id="4" name="Content Placeholder 3"/>
          <p:cNvGraphicFramePr>
            <a:graphicFrameLocks noGrp="1"/>
          </p:cNvGraphicFramePr>
          <p:nvPr>
            <p:ph idx="1"/>
          </p:nvPr>
        </p:nvGraphicFramePr>
        <p:xfrm>
          <a:off x="381000" y="1295400"/>
          <a:ext cx="85344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24</a:t>
            </a:fld>
            <a:endParaRPr lang="en-US"/>
          </a:p>
        </p:txBody>
      </p:sp>
    </p:spTree>
  </p:cSld>
  <p:clrMapOvr>
    <a:masterClrMapping/>
  </p:clrMapOvr>
  <p:transition advTm="6296"/>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22</a:t>
            </a:r>
          </a:p>
        </p:txBody>
      </p:sp>
      <p:graphicFrame>
        <p:nvGraphicFramePr>
          <p:cNvPr id="4" name="Content Placeholder 3"/>
          <p:cNvGraphicFramePr>
            <a:graphicFrameLocks noGrp="1"/>
          </p:cNvGraphicFramePr>
          <p:nvPr>
            <p:ph idx="1"/>
          </p:nvPr>
        </p:nvGraphicFramePr>
        <p:xfrm>
          <a:off x="381000" y="1295400"/>
          <a:ext cx="85344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25</a:t>
            </a:fld>
            <a:endParaRPr lang="en-US"/>
          </a:p>
        </p:txBody>
      </p:sp>
    </p:spTree>
  </p:cSld>
  <p:clrMapOvr>
    <a:masterClrMapping/>
  </p:clrMapOvr>
  <p:transition advTm="6296"/>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23</a:t>
            </a:r>
          </a:p>
        </p:txBody>
      </p:sp>
      <p:graphicFrame>
        <p:nvGraphicFramePr>
          <p:cNvPr id="4" name="Content Placeholder 3"/>
          <p:cNvGraphicFramePr>
            <a:graphicFrameLocks noGrp="1"/>
          </p:cNvGraphicFramePr>
          <p:nvPr>
            <p:ph idx="1"/>
          </p:nvPr>
        </p:nvGraphicFramePr>
        <p:xfrm>
          <a:off x="381000" y="12954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26</a:t>
            </a:fld>
            <a:endParaRPr lang="en-US"/>
          </a:p>
        </p:txBody>
      </p:sp>
    </p:spTree>
  </p:cSld>
  <p:clrMapOvr>
    <a:masterClrMapping/>
  </p:clrMapOvr>
  <p:transition advTm="6296"/>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24</a:t>
            </a:r>
          </a:p>
        </p:txBody>
      </p:sp>
      <p:graphicFrame>
        <p:nvGraphicFramePr>
          <p:cNvPr id="4" name="Content Placeholder 3"/>
          <p:cNvGraphicFramePr>
            <a:graphicFrameLocks noGrp="1"/>
          </p:cNvGraphicFramePr>
          <p:nvPr>
            <p:ph idx="1"/>
          </p:nvPr>
        </p:nvGraphicFramePr>
        <p:xfrm>
          <a:off x="381000" y="12954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27</a:t>
            </a:fld>
            <a:endParaRPr lang="en-US"/>
          </a:p>
        </p:txBody>
      </p:sp>
    </p:spTree>
  </p:cSld>
  <p:clrMapOvr>
    <a:masterClrMapping/>
  </p:clrMapOvr>
  <p:transition advTm="6296"/>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25</a:t>
            </a:r>
          </a:p>
        </p:txBody>
      </p:sp>
      <p:graphicFrame>
        <p:nvGraphicFramePr>
          <p:cNvPr id="4" name="Content Placeholder 3"/>
          <p:cNvGraphicFramePr>
            <a:graphicFrameLocks noGrp="1"/>
          </p:cNvGraphicFramePr>
          <p:nvPr>
            <p:ph idx="1"/>
          </p:nvPr>
        </p:nvGraphicFramePr>
        <p:xfrm>
          <a:off x="381000" y="12954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28</a:t>
            </a:fld>
            <a:endParaRPr lang="en-US"/>
          </a:p>
        </p:txBody>
      </p:sp>
    </p:spTree>
  </p:cSld>
  <p:clrMapOvr>
    <a:masterClrMapping/>
  </p:clrMapOvr>
  <p:transition advTm="6296"/>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26</a:t>
            </a:r>
          </a:p>
        </p:txBody>
      </p:sp>
      <p:graphicFrame>
        <p:nvGraphicFramePr>
          <p:cNvPr id="4" name="Content Placeholder 3"/>
          <p:cNvGraphicFramePr>
            <a:graphicFrameLocks noGrp="1"/>
          </p:cNvGraphicFramePr>
          <p:nvPr>
            <p:ph idx="1"/>
          </p:nvPr>
        </p:nvGraphicFramePr>
        <p:xfrm>
          <a:off x="381000" y="12954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29</a:t>
            </a:fld>
            <a:endParaRPr lang="en-US"/>
          </a:p>
        </p:txBody>
      </p:sp>
    </p:spTree>
  </p:cSld>
  <p:clrMapOvr>
    <a:masterClrMapping/>
  </p:clrMapOvr>
  <p:transition advTm="6296"/>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381000"/>
            <a:ext cx="8153400" cy="563563"/>
          </a:xfrm>
        </p:spPr>
        <p:txBody>
          <a:bodyPr/>
          <a:lstStyle/>
          <a:p>
            <a:pPr algn="ctr"/>
            <a:r>
              <a:rPr lang="en-US" dirty="0" smtClean="0"/>
              <a:t>LOGIC OF SANKHYA KARIKA</a:t>
            </a:r>
          </a:p>
        </p:txBody>
      </p:sp>
      <p:graphicFrame>
        <p:nvGraphicFramePr>
          <p:cNvPr id="4" name="Content Placeholder 3"/>
          <p:cNvGraphicFramePr>
            <a:graphicFrameLocks noGrp="1"/>
          </p:cNvGraphicFramePr>
          <p:nvPr>
            <p:ph idx="1"/>
          </p:nvPr>
        </p:nvGraphicFramePr>
        <p:xfrm>
          <a:off x="457200" y="12192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304800" y="1219200"/>
          <a:ext cx="8534400" cy="5638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Date Placeholder 5"/>
          <p:cNvSpPr>
            <a:spLocks noGrp="1"/>
          </p:cNvSpPr>
          <p:nvPr>
            <p:ph type="dt" sz="half" idx="10"/>
          </p:nvPr>
        </p:nvSpPr>
        <p:spPr/>
        <p:txBody>
          <a:bodyPr/>
          <a:lstStyle/>
          <a:p>
            <a:pPr>
              <a:defRPr/>
            </a:pPr>
            <a:fld id="{A66C490E-335A-40F1-8697-66C1317653FF}" type="datetime1">
              <a:rPr lang="en-US" smtClean="0"/>
              <a:pPr>
                <a:defRPr/>
              </a:pPr>
              <a:t>12/25/2013</a:t>
            </a:fld>
            <a:endParaRPr lang="en-US" dirty="0"/>
          </a:p>
        </p:txBody>
      </p:sp>
      <p:sp>
        <p:nvSpPr>
          <p:cNvPr id="7" name="Slide Number Placeholder 6"/>
          <p:cNvSpPr>
            <a:spLocks noGrp="1"/>
          </p:cNvSpPr>
          <p:nvPr>
            <p:ph type="sldNum" sz="quarter" idx="12"/>
          </p:nvPr>
        </p:nvSpPr>
        <p:spPr/>
        <p:txBody>
          <a:bodyPr/>
          <a:lstStyle/>
          <a:p>
            <a:pPr>
              <a:defRPr/>
            </a:pPr>
            <a:fld id="{56A85C53-FBF6-4D78-8BC0-B481B33159DE}" type="slidenum">
              <a:rPr lang="en-US" smtClean="0"/>
              <a:pPr>
                <a:defRPr/>
              </a:pPr>
              <a:t>3</a:t>
            </a:fld>
            <a:endParaRPr lang="en-US" dirty="0"/>
          </a:p>
        </p:txBody>
      </p:sp>
    </p:spTree>
  </p:cSld>
  <p:clrMapOvr>
    <a:masterClrMapping/>
  </p:clrMapOvr>
  <p:transition advTm="6031"/>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27</a:t>
            </a:r>
          </a:p>
        </p:txBody>
      </p:sp>
      <p:graphicFrame>
        <p:nvGraphicFramePr>
          <p:cNvPr id="4" name="Content Placeholder 3"/>
          <p:cNvGraphicFramePr>
            <a:graphicFrameLocks noGrp="1"/>
          </p:cNvGraphicFramePr>
          <p:nvPr>
            <p:ph idx="1"/>
          </p:nvPr>
        </p:nvGraphicFramePr>
        <p:xfrm>
          <a:off x="381000" y="1143000"/>
          <a:ext cx="8458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30</a:t>
            </a:fld>
            <a:endParaRPr lang="en-US"/>
          </a:p>
        </p:txBody>
      </p:sp>
    </p:spTree>
  </p:cSld>
  <p:clrMapOvr>
    <a:masterClrMapping/>
  </p:clrMapOvr>
  <p:transition advTm="6296"/>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28</a:t>
            </a:r>
          </a:p>
        </p:txBody>
      </p:sp>
      <p:graphicFrame>
        <p:nvGraphicFramePr>
          <p:cNvPr id="4" name="Content Placeholder 3"/>
          <p:cNvGraphicFramePr>
            <a:graphicFrameLocks noGrp="1"/>
          </p:cNvGraphicFramePr>
          <p:nvPr>
            <p:ph idx="1"/>
          </p:nvPr>
        </p:nvGraphicFramePr>
        <p:xfrm>
          <a:off x="381000" y="12954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31</a:t>
            </a:fld>
            <a:endParaRPr lang="en-US"/>
          </a:p>
        </p:txBody>
      </p:sp>
    </p:spTree>
  </p:cSld>
  <p:clrMapOvr>
    <a:masterClrMapping/>
  </p:clrMapOvr>
  <p:transition advTm="6296"/>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29</a:t>
            </a:r>
          </a:p>
        </p:txBody>
      </p:sp>
      <p:graphicFrame>
        <p:nvGraphicFramePr>
          <p:cNvPr id="4" name="Content Placeholder 3"/>
          <p:cNvGraphicFramePr>
            <a:graphicFrameLocks noGrp="1"/>
          </p:cNvGraphicFramePr>
          <p:nvPr>
            <p:ph idx="1"/>
          </p:nvPr>
        </p:nvGraphicFramePr>
        <p:xfrm>
          <a:off x="152400" y="1143000"/>
          <a:ext cx="8763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32</a:t>
            </a:fld>
            <a:endParaRPr lang="en-US"/>
          </a:p>
        </p:txBody>
      </p:sp>
    </p:spTree>
  </p:cSld>
  <p:clrMapOvr>
    <a:masterClrMapping/>
  </p:clrMapOvr>
  <p:transition advTm="6296"/>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30</a:t>
            </a:r>
          </a:p>
        </p:txBody>
      </p:sp>
      <p:graphicFrame>
        <p:nvGraphicFramePr>
          <p:cNvPr id="4" name="Content Placeholder 3"/>
          <p:cNvGraphicFramePr>
            <a:graphicFrameLocks noGrp="1"/>
          </p:cNvGraphicFramePr>
          <p:nvPr>
            <p:ph idx="1"/>
          </p:nvPr>
        </p:nvGraphicFramePr>
        <p:xfrm>
          <a:off x="381000" y="1295400"/>
          <a:ext cx="8229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33</a:t>
            </a:fld>
            <a:endParaRPr lang="en-US"/>
          </a:p>
        </p:txBody>
      </p:sp>
    </p:spTree>
  </p:cSld>
  <p:clrMapOvr>
    <a:masterClrMapping/>
  </p:clrMapOvr>
  <p:transition advTm="6296"/>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31</a:t>
            </a:r>
          </a:p>
        </p:txBody>
      </p:sp>
      <p:graphicFrame>
        <p:nvGraphicFramePr>
          <p:cNvPr id="4" name="Content Placeholder 3"/>
          <p:cNvGraphicFramePr>
            <a:graphicFrameLocks noGrp="1"/>
          </p:cNvGraphicFramePr>
          <p:nvPr>
            <p:ph idx="1"/>
          </p:nvPr>
        </p:nvGraphicFramePr>
        <p:xfrm>
          <a:off x="381000" y="12954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34</a:t>
            </a:fld>
            <a:endParaRPr lang="en-US"/>
          </a:p>
        </p:txBody>
      </p:sp>
    </p:spTree>
  </p:cSld>
  <p:clrMapOvr>
    <a:masterClrMapping/>
  </p:clrMapOvr>
  <p:transition advTm="6296"/>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32</a:t>
            </a:r>
          </a:p>
        </p:txBody>
      </p:sp>
      <p:graphicFrame>
        <p:nvGraphicFramePr>
          <p:cNvPr id="4" name="Content Placeholder 3"/>
          <p:cNvGraphicFramePr>
            <a:graphicFrameLocks noGrp="1"/>
          </p:cNvGraphicFramePr>
          <p:nvPr>
            <p:ph idx="1"/>
          </p:nvPr>
        </p:nvGraphicFramePr>
        <p:xfrm>
          <a:off x="381000" y="12954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35</a:t>
            </a:fld>
            <a:endParaRPr lang="en-US"/>
          </a:p>
        </p:txBody>
      </p:sp>
    </p:spTree>
  </p:cSld>
  <p:clrMapOvr>
    <a:masterClrMapping/>
  </p:clrMapOvr>
  <p:transition advTm="6296"/>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33</a:t>
            </a:r>
          </a:p>
        </p:txBody>
      </p:sp>
      <p:graphicFrame>
        <p:nvGraphicFramePr>
          <p:cNvPr id="4" name="Content Placeholder 3"/>
          <p:cNvGraphicFramePr>
            <a:graphicFrameLocks noGrp="1"/>
          </p:cNvGraphicFramePr>
          <p:nvPr>
            <p:ph idx="1"/>
          </p:nvPr>
        </p:nvGraphicFramePr>
        <p:xfrm>
          <a:off x="381000" y="12954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36</a:t>
            </a:fld>
            <a:endParaRPr lang="en-US"/>
          </a:p>
        </p:txBody>
      </p:sp>
    </p:spTree>
  </p:cSld>
  <p:clrMapOvr>
    <a:masterClrMapping/>
  </p:clrMapOvr>
  <p:transition advTm="6296"/>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34</a:t>
            </a:r>
          </a:p>
        </p:txBody>
      </p:sp>
      <p:graphicFrame>
        <p:nvGraphicFramePr>
          <p:cNvPr id="4" name="Content Placeholder 3"/>
          <p:cNvGraphicFramePr>
            <a:graphicFrameLocks noGrp="1"/>
          </p:cNvGraphicFramePr>
          <p:nvPr>
            <p:ph idx="1"/>
          </p:nvPr>
        </p:nvGraphicFramePr>
        <p:xfrm>
          <a:off x="381000" y="12954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37</a:t>
            </a:fld>
            <a:endParaRPr lang="en-US"/>
          </a:p>
        </p:txBody>
      </p:sp>
    </p:spTree>
  </p:cSld>
  <p:clrMapOvr>
    <a:masterClrMapping/>
  </p:clrMapOvr>
  <p:transition advTm="6296"/>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35</a:t>
            </a:r>
          </a:p>
        </p:txBody>
      </p:sp>
      <p:graphicFrame>
        <p:nvGraphicFramePr>
          <p:cNvPr id="4" name="Content Placeholder 3"/>
          <p:cNvGraphicFramePr>
            <a:graphicFrameLocks noGrp="1"/>
          </p:cNvGraphicFramePr>
          <p:nvPr>
            <p:ph idx="1"/>
          </p:nvPr>
        </p:nvGraphicFramePr>
        <p:xfrm>
          <a:off x="381000" y="12954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38</a:t>
            </a:fld>
            <a:endParaRPr lang="en-US"/>
          </a:p>
        </p:txBody>
      </p:sp>
    </p:spTree>
  </p:cSld>
  <p:clrMapOvr>
    <a:masterClrMapping/>
  </p:clrMapOvr>
  <p:transition advTm="6296"/>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36</a:t>
            </a:r>
          </a:p>
        </p:txBody>
      </p:sp>
      <p:graphicFrame>
        <p:nvGraphicFramePr>
          <p:cNvPr id="4" name="Content Placeholder 3"/>
          <p:cNvGraphicFramePr>
            <a:graphicFrameLocks noGrp="1"/>
          </p:cNvGraphicFramePr>
          <p:nvPr>
            <p:ph idx="1"/>
          </p:nvPr>
        </p:nvGraphicFramePr>
        <p:xfrm>
          <a:off x="381000" y="12954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39</a:t>
            </a:fld>
            <a:endParaRPr lang="en-US"/>
          </a:p>
        </p:txBody>
      </p:sp>
    </p:spTree>
  </p:cSld>
  <p:clrMapOvr>
    <a:masterClrMapping/>
  </p:clrMapOvr>
  <p:transition advTm="6296"/>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81000"/>
            <a:ext cx="6705600" cy="563563"/>
          </a:xfrm>
        </p:spPr>
        <p:txBody>
          <a:bodyPr/>
          <a:lstStyle/>
          <a:p>
            <a:pPr algn="ctr"/>
            <a:r>
              <a:rPr lang="en-US" dirty="0" smtClean="0"/>
              <a:t>SUTRA  1</a:t>
            </a:r>
          </a:p>
        </p:txBody>
      </p:sp>
      <p:sp>
        <p:nvSpPr>
          <p:cNvPr id="5" name="Date Placeholder 4"/>
          <p:cNvSpPr>
            <a:spLocks noGrp="1"/>
          </p:cNvSpPr>
          <p:nvPr>
            <p:ph type="dt" sz="half" idx="10"/>
          </p:nvPr>
        </p:nvSpPr>
        <p:spPr/>
        <p:txBody>
          <a:bodyPr/>
          <a:lstStyle/>
          <a:p>
            <a:pPr>
              <a:defRPr/>
            </a:pPr>
            <a:fld id="{36858756-E25E-443B-9811-F842E833B615}" type="datetime1">
              <a:rPr lang="en-US" smtClean="0"/>
              <a:pPr>
                <a:defRPr/>
              </a:pPr>
              <a:t>12/25/2013</a:t>
            </a:fld>
            <a:endParaRPr lang="en-US" dirty="0"/>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4</a:t>
            </a:fld>
            <a:endParaRPr lang="en-US" dirty="0"/>
          </a:p>
        </p:txBody>
      </p:sp>
      <p:graphicFrame>
        <p:nvGraphicFramePr>
          <p:cNvPr id="10" name="Content Placeholder 9"/>
          <p:cNvGraphicFramePr>
            <a:graphicFrameLocks noGrp="1"/>
          </p:cNvGraphicFramePr>
          <p:nvPr>
            <p:ph idx="1"/>
          </p:nvPr>
        </p:nvGraphicFramePr>
        <p:xfrm>
          <a:off x="152400" y="1219200"/>
          <a:ext cx="88392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575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37</a:t>
            </a:r>
          </a:p>
        </p:txBody>
      </p:sp>
      <p:graphicFrame>
        <p:nvGraphicFramePr>
          <p:cNvPr id="4" name="Content Placeholder 3"/>
          <p:cNvGraphicFramePr>
            <a:graphicFrameLocks noGrp="1"/>
          </p:cNvGraphicFramePr>
          <p:nvPr>
            <p:ph idx="1"/>
          </p:nvPr>
        </p:nvGraphicFramePr>
        <p:xfrm>
          <a:off x="381000" y="12954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40</a:t>
            </a:fld>
            <a:endParaRPr lang="en-US"/>
          </a:p>
        </p:txBody>
      </p:sp>
    </p:spTree>
  </p:cSld>
  <p:clrMapOvr>
    <a:masterClrMapping/>
  </p:clrMapOvr>
  <p:transition advTm="6296"/>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38</a:t>
            </a:r>
          </a:p>
        </p:txBody>
      </p:sp>
      <p:graphicFrame>
        <p:nvGraphicFramePr>
          <p:cNvPr id="4" name="Content Placeholder 3"/>
          <p:cNvGraphicFramePr>
            <a:graphicFrameLocks noGrp="1"/>
          </p:cNvGraphicFramePr>
          <p:nvPr>
            <p:ph idx="1"/>
          </p:nvPr>
        </p:nvGraphicFramePr>
        <p:xfrm>
          <a:off x="381000" y="12954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41</a:t>
            </a:fld>
            <a:endParaRPr lang="en-US"/>
          </a:p>
        </p:txBody>
      </p:sp>
    </p:spTree>
  </p:cSld>
  <p:clrMapOvr>
    <a:masterClrMapping/>
  </p:clrMapOvr>
  <p:transition advTm="6296"/>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39</a:t>
            </a:r>
          </a:p>
        </p:txBody>
      </p:sp>
      <p:graphicFrame>
        <p:nvGraphicFramePr>
          <p:cNvPr id="4" name="Content Placeholder 3"/>
          <p:cNvGraphicFramePr>
            <a:graphicFrameLocks noGrp="1"/>
          </p:cNvGraphicFramePr>
          <p:nvPr>
            <p:ph idx="1"/>
          </p:nvPr>
        </p:nvGraphicFramePr>
        <p:xfrm>
          <a:off x="381000" y="12954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42</a:t>
            </a:fld>
            <a:endParaRPr lang="en-US"/>
          </a:p>
        </p:txBody>
      </p:sp>
    </p:spTree>
  </p:cSld>
  <p:clrMapOvr>
    <a:masterClrMapping/>
  </p:clrMapOvr>
  <p:transition advTm="6296"/>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dirty="0" smtClean="0"/>
              <a:t> SUTRA 40</a:t>
            </a:r>
          </a:p>
        </p:txBody>
      </p:sp>
      <p:sp>
        <p:nvSpPr>
          <p:cNvPr id="24" name="Date Placeholder 23"/>
          <p:cNvSpPr>
            <a:spLocks noGrp="1"/>
          </p:cNvSpPr>
          <p:nvPr>
            <p:ph type="dt" sz="half" idx="10"/>
          </p:nvPr>
        </p:nvSpPr>
        <p:spPr/>
        <p:txBody>
          <a:bodyPr/>
          <a:lstStyle/>
          <a:p>
            <a:pPr>
              <a:defRPr/>
            </a:pPr>
            <a:fld id="{65D14D86-E31C-4CAD-803E-EA7FC47134FF}" type="datetime1">
              <a:rPr lang="en-US" smtClean="0"/>
              <a:pPr>
                <a:defRPr/>
              </a:pPr>
              <a:t>12/25/2013</a:t>
            </a:fld>
            <a:endParaRPr lang="en-US"/>
          </a:p>
        </p:txBody>
      </p:sp>
      <p:sp>
        <p:nvSpPr>
          <p:cNvPr id="25" name="Slide Number Placeholder 24"/>
          <p:cNvSpPr>
            <a:spLocks noGrp="1"/>
          </p:cNvSpPr>
          <p:nvPr>
            <p:ph type="sldNum" sz="quarter" idx="12"/>
          </p:nvPr>
        </p:nvSpPr>
        <p:spPr/>
        <p:txBody>
          <a:bodyPr/>
          <a:lstStyle/>
          <a:p>
            <a:pPr>
              <a:defRPr/>
            </a:pPr>
            <a:fld id="{995DFDB1-C8ED-4919-BF34-70604669EFA5}" type="slidenum">
              <a:rPr lang="en-US" smtClean="0"/>
              <a:pPr>
                <a:defRPr/>
              </a:pPr>
              <a:t>43</a:t>
            </a:fld>
            <a:endParaRPr lang="en-US"/>
          </a:p>
        </p:txBody>
      </p:sp>
      <p:graphicFrame>
        <p:nvGraphicFramePr>
          <p:cNvPr id="26" name="Diagram 25"/>
          <p:cNvGraphicFramePr/>
          <p:nvPr/>
        </p:nvGraphicFramePr>
        <p:xfrm>
          <a:off x="0" y="11430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359"/>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dirty="0" smtClean="0"/>
              <a:t> SUTRA 41</a:t>
            </a:r>
          </a:p>
        </p:txBody>
      </p:sp>
      <p:sp>
        <p:nvSpPr>
          <p:cNvPr id="24" name="Date Placeholder 23"/>
          <p:cNvSpPr>
            <a:spLocks noGrp="1"/>
          </p:cNvSpPr>
          <p:nvPr>
            <p:ph type="dt" sz="half" idx="10"/>
          </p:nvPr>
        </p:nvSpPr>
        <p:spPr/>
        <p:txBody>
          <a:bodyPr/>
          <a:lstStyle/>
          <a:p>
            <a:pPr>
              <a:defRPr/>
            </a:pPr>
            <a:fld id="{65D14D86-E31C-4CAD-803E-EA7FC47134FF}" type="datetime1">
              <a:rPr lang="en-US" smtClean="0"/>
              <a:pPr>
                <a:defRPr/>
              </a:pPr>
              <a:t>12/25/2013</a:t>
            </a:fld>
            <a:endParaRPr lang="en-US"/>
          </a:p>
        </p:txBody>
      </p:sp>
      <p:sp>
        <p:nvSpPr>
          <p:cNvPr id="25" name="Slide Number Placeholder 24"/>
          <p:cNvSpPr>
            <a:spLocks noGrp="1"/>
          </p:cNvSpPr>
          <p:nvPr>
            <p:ph type="sldNum" sz="quarter" idx="12"/>
          </p:nvPr>
        </p:nvSpPr>
        <p:spPr/>
        <p:txBody>
          <a:bodyPr/>
          <a:lstStyle/>
          <a:p>
            <a:pPr>
              <a:defRPr/>
            </a:pPr>
            <a:fld id="{995DFDB1-C8ED-4919-BF34-70604669EFA5}" type="slidenum">
              <a:rPr lang="en-US" smtClean="0"/>
              <a:pPr>
                <a:defRPr/>
              </a:pPr>
              <a:t>44</a:t>
            </a:fld>
            <a:endParaRPr lang="en-US"/>
          </a:p>
        </p:txBody>
      </p:sp>
      <p:graphicFrame>
        <p:nvGraphicFramePr>
          <p:cNvPr id="26" name="Diagram 25"/>
          <p:cNvGraphicFramePr/>
          <p:nvPr/>
        </p:nvGraphicFramePr>
        <p:xfrm>
          <a:off x="0" y="11430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359"/>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dirty="0" smtClean="0"/>
              <a:t> SUTRA 42</a:t>
            </a:r>
          </a:p>
        </p:txBody>
      </p:sp>
      <p:sp>
        <p:nvSpPr>
          <p:cNvPr id="24" name="Date Placeholder 23"/>
          <p:cNvSpPr>
            <a:spLocks noGrp="1"/>
          </p:cNvSpPr>
          <p:nvPr>
            <p:ph type="dt" sz="half" idx="10"/>
          </p:nvPr>
        </p:nvSpPr>
        <p:spPr/>
        <p:txBody>
          <a:bodyPr/>
          <a:lstStyle/>
          <a:p>
            <a:pPr>
              <a:defRPr/>
            </a:pPr>
            <a:fld id="{65D14D86-E31C-4CAD-803E-EA7FC47134FF}" type="datetime1">
              <a:rPr lang="en-US" smtClean="0"/>
              <a:pPr>
                <a:defRPr/>
              </a:pPr>
              <a:t>12/25/2013</a:t>
            </a:fld>
            <a:endParaRPr lang="en-US"/>
          </a:p>
        </p:txBody>
      </p:sp>
      <p:sp>
        <p:nvSpPr>
          <p:cNvPr id="25" name="Slide Number Placeholder 24"/>
          <p:cNvSpPr>
            <a:spLocks noGrp="1"/>
          </p:cNvSpPr>
          <p:nvPr>
            <p:ph type="sldNum" sz="quarter" idx="12"/>
          </p:nvPr>
        </p:nvSpPr>
        <p:spPr/>
        <p:txBody>
          <a:bodyPr/>
          <a:lstStyle/>
          <a:p>
            <a:pPr>
              <a:defRPr/>
            </a:pPr>
            <a:fld id="{995DFDB1-C8ED-4919-BF34-70604669EFA5}" type="slidenum">
              <a:rPr lang="en-US" smtClean="0"/>
              <a:pPr>
                <a:defRPr/>
              </a:pPr>
              <a:t>45</a:t>
            </a:fld>
            <a:endParaRPr lang="en-US"/>
          </a:p>
        </p:txBody>
      </p:sp>
      <p:graphicFrame>
        <p:nvGraphicFramePr>
          <p:cNvPr id="26" name="Diagram 25"/>
          <p:cNvGraphicFramePr/>
          <p:nvPr/>
        </p:nvGraphicFramePr>
        <p:xfrm>
          <a:off x="0" y="11430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359"/>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dirty="0" smtClean="0"/>
              <a:t> SUTRA 43</a:t>
            </a:r>
          </a:p>
        </p:txBody>
      </p:sp>
      <p:sp>
        <p:nvSpPr>
          <p:cNvPr id="24" name="Date Placeholder 23"/>
          <p:cNvSpPr>
            <a:spLocks noGrp="1"/>
          </p:cNvSpPr>
          <p:nvPr>
            <p:ph type="dt" sz="half" idx="10"/>
          </p:nvPr>
        </p:nvSpPr>
        <p:spPr/>
        <p:txBody>
          <a:bodyPr/>
          <a:lstStyle/>
          <a:p>
            <a:pPr>
              <a:defRPr/>
            </a:pPr>
            <a:fld id="{65D14D86-E31C-4CAD-803E-EA7FC47134FF}" type="datetime1">
              <a:rPr lang="en-US" smtClean="0"/>
              <a:pPr>
                <a:defRPr/>
              </a:pPr>
              <a:t>12/25/2013</a:t>
            </a:fld>
            <a:endParaRPr lang="en-US"/>
          </a:p>
        </p:txBody>
      </p:sp>
      <p:sp>
        <p:nvSpPr>
          <p:cNvPr id="25" name="Slide Number Placeholder 24"/>
          <p:cNvSpPr>
            <a:spLocks noGrp="1"/>
          </p:cNvSpPr>
          <p:nvPr>
            <p:ph type="sldNum" sz="quarter" idx="12"/>
          </p:nvPr>
        </p:nvSpPr>
        <p:spPr/>
        <p:txBody>
          <a:bodyPr/>
          <a:lstStyle/>
          <a:p>
            <a:pPr>
              <a:defRPr/>
            </a:pPr>
            <a:fld id="{995DFDB1-C8ED-4919-BF34-70604669EFA5}" type="slidenum">
              <a:rPr lang="en-US" smtClean="0"/>
              <a:pPr>
                <a:defRPr/>
              </a:pPr>
              <a:t>46</a:t>
            </a:fld>
            <a:endParaRPr lang="en-US"/>
          </a:p>
        </p:txBody>
      </p:sp>
      <p:graphicFrame>
        <p:nvGraphicFramePr>
          <p:cNvPr id="26" name="Diagram 25"/>
          <p:cNvGraphicFramePr/>
          <p:nvPr/>
        </p:nvGraphicFramePr>
        <p:xfrm>
          <a:off x="0" y="1143000"/>
          <a:ext cx="91440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359"/>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dirty="0" smtClean="0"/>
              <a:t> SUTRA 44</a:t>
            </a:r>
          </a:p>
        </p:txBody>
      </p:sp>
      <p:sp>
        <p:nvSpPr>
          <p:cNvPr id="24" name="Date Placeholder 23"/>
          <p:cNvSpPr>
            <a:spLocks noGrp="1"/>
          </p:cNvSpPr>
          <p:nvPr>
            <p:ph type="dt" sz="half" idx="10"/>
          </p:nvPr>
        </p:nvSpPr>
        <p:spPr/>
        <p:txBody>
          <a:bodyPr/>
          <a:lstStyle/>
          <a:p>
            <a:pPr>
              <a:defRPr/>
            </a:pPr>
            <a:fld id="{65D14D86-E31C-4CAD-803E-EA7FC47134FF}" type="datetime1">
              <a:rPr lang="en-US" smtClean="0"/>
              <a:pPr>
                <a:defRPr/>
              </a:pPr>
              <a:t>12/25/2013</a:t>
            </a:fld>
            <a:endParaRPr lang="en-US"/>
          </a:p>
        </p:txBody>
      </p:sp>
      <p:sp>
        <p:nvSpPr>
          <p:cNvPr id="25" name="Slide Number Placeholder 24"/>
          <p:cNvSpPr>
            <a:spLocks noGrp="1"/>
          </p:cNvSpPr>
          <p:nvPr>
            <p:ph type="sldNum" sz="quarter" idx="12"/>
          </p:nvPr>
        </p:nvSpPr>
        <p:spPr/>
        <p:txBody>
          <a:bodyPr/>
          <a:lstStyle/>
          <a:p>
            <a:pPr>
              <a:defRPr/>
            </a:pPr>
            <a:fld id="{995DFDB1-C8ED-4919-BF34-70604669EFA5}" type="slidenum">
              <a:rPr lang="en-US" smtClean="0"/>
              <a:pPr>
                <a:defRPr/>
              </a:pPr>
              <a:t>47</a:t>
            </a:fld>
            <a:endParaRPr lang="en-US"/>
          </a:p>
        </p:txBody>
      </p:sp>
      <p:graphicFrame>
        <p:nvGraphicFramePr>
          <p:cNvPr id="26" name="Diagram 25"/>
          <p:cNvGraphicFramePr/>
          <p:nvPr/>
        </p:nvGraphicFramePr>
        <p:xfrm>
          <a:off x="0" y="11430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359"/>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dirty="0" smtClean="0"/>
              <a:t> SUTRA 45</a:t>
            </a:r>
          </a:p>
        </p:txBody>
      </p:sp>
      <p:sp>
        <p:nvSpPr>
          <p:cNvPr id="24" name="Date Placeholder 23"/>
          <p:cNvSpPr>
            <a:spLocks noGrp="1"/>
          </p:cNvSpPr>
          <p:nvPr>
            <p:ph type="dt" sz="half" idx="10"/>
          </p:nvPr>
        </p:nvSpPr>
        <p:spPr/>
        <p:txBody>
          <a:bodyPr/>
          <a:lstStyle/>
          <a:p>
            <a:pPr>
              <a:defRPr/>
            </a:pPr>
            <a:fld id="{65D14D86-E31C-4CAD-803E-EA7FC47134FF}" type="datetime1">
              <a:rPr lang="en-US" smtClean="0"/>
              <a:pPr>
                <a:defRPr/>
              </a:pPr>
              <a:t>12/25/2013</a:t>
            </a:fld>
            <a:endParaRPr lang="en-US"/>
          </a:p>
        </p:txBody>
      </p:sp>
      <p:sp>
        <p:nvSpPr>
          <p:cNvPr id="25" name="Slide Number Placeholder 24"/>
          <p:cNvSpPr>
            <a:spLocks noGrp="1"/>
          </p:cNvSpPr>
          <p:nvPr>
            <p:ph type="sldNum" sz="quarter" idx="12"/>
          </p:nvPr>
        </p:nvSpPr>
        <p:spPr/>
        <p:txBody>
          <a:bodyPr/>
          <a:lstStyle/>
          <a:p>
            <a:pPr>
              <a:defRPr/>
            </a:pPr>
            <a:fld id="{995DFDB1-C8ED-4919-BF34-70604669EFA5}" type="slidenum">
              <a:rPr lang="en-US" smtClean="0"/>
              <a:pPr>
                <a:defRPr/>
              </a:pPr>
              <a:t>48</a:t>
            </a:fld>
            <a:endParaRPr lang="en-US"/>
          </a:p>
        </p:txBody>
      </p:sp>
      <p:graphicFrame>
        <p:nvGraphicFramePr>
          <p:cNvPr id="26" name="Diagram 25"/>
          <p:cNvGraphicFramePr/>
          <p:nvPr/>
        </p:nvGraphicFramePr>
        <p:xfrm>
          <a:off x="0" y="11430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359"/>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dirty="0" smtClean="0"/>
              <a:t> SUTRA 46</a:t>
            </a:r>
          </a:p>
        </p:txBody>
      </p:sp>
      <p:sp>
        <p:nvSpPr>
          <p:cNvPr id="24" name="Date Placeholder 23"/>
          <p:cNvSpPr>
            <a:spLocks noGrp="1"/>
          </p:cNvSpPr>
          <p:nvPr>
            <p:ph type="dt" sz="half" idx="10"/>
          </p:nvPr>
        </p:nvSpPr>
        <p:spPr/>
        <p:txBody>
          <a:bodyPr/>
          <a:lstStyle/>
          <a:p>
            <a:pPr>
              <a:defRPr/>
            </a:pPr>
            <a:fld id="{65D14D86-E31C-4CAD-803E-EA7FC47134FF}" type="datetime1">
              <a:rPr lang="en-US" smtClean="0"/>
              <a:pPr>
                <a:defRPr/>
              </a:pPr>
              <a:t>12/25/2013</a:t>
            </a:fld>
            <a:endParaRPr lang="en-US"/>
          </a:p>
        </p:txBody>
      </p:sp>
      <p:sp>
        <p:nvSpPr>
          <p:cNvPr id="25" name="Slide Number Placeholder 24"/>
          <p:cNvSpPr>
            <a:spLocks noGrp="1"/>
          </p:cNvSpPr>
          <p:nvPr>
            <p:ph type="sldNum" sz="quarter" idx="12"/>
          </p:nvPr>
        </p:nvSpPr>
        <p:spPr/>
        <p:txBody>
          <a:bodyPr/>
          <a:lstStyle/>
          <a:p>
            <a:pPr>
              <a:defRPr/>
            </a:pPr>
            <a:fld id="{995DFDB1-C8ED-4919-BF34-70604669EFA5}" type="slidenum">
              <a:rPr lang="en-US" smtClean="0"/>
              <a:pPr>
                <a:defRPr/>
              </a:pPr>
              <a:t>49</a:t>
            </a:fld>
            <a:endParaRPr lang="en-US"/>
          </a:p>
        </p:txBody>
      </p:sp>
      <p:graphicFrame>
        <p:nvGraphicFramePr>
          <p:cNvPr id="26" name="Diagram 25"/>
          <p:cNvGraphicFramePr/>
          <p:nvPr/>
        </p:nvGraphicFramePr>
        <p:xfrm>
          <a:off x="0" y="11430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359"/>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81000"/>
            <a:ext cx="6705600" cy="563563"/>
          </a:xfrm>
        </p:spPr>
        <p:txBody>
          <a:bodyPr/>
          <a:lstStyle/>
          <a:p>
            <a:pPr algn="ctr"/>
            <a:r>
              <a:rPr lang="en-US" dirty="0" smtClean="0"/>
              <a:t>SUTRA  2</a:t>
            </a:r>
          </a:p>
        </p:txBody>
      </p:sp>
      <p:graphicFrame>
        <p:nvGraphicFramePr>
          <p:cNvPr id="4" name="Content Placeholder 3"/>
          <p:cNvGraphicFramePr>
            <a:graphicFrameLocks noGrp="1"/>
          </p:cNvGraphicFramePr>
          <p:nvPr>
            <p:ph idx="1"/>
          </p:nvPr>
        </p:nvGraphicFramePr>
        <p:xfrm>
          <a:off x="152400" y="1143000"/>
          <a:ext cx="89916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6858756-E25E-443B-9811-F842E833B615}"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5</a:t>
            </a:fld>
            <a:endParaRPr lang="en-US"/>
          </a:p>
        </p:txBody>
      </p:sp>
    </p:spTree>
  </p:cSld>
  <p:clrMapOvr>
    <a:masterClrMapping/>
  </p:clrMapOvr>
  <p:transition advTm="575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dirty="0" smtClean="0"/>
              <a:t> SUTRA 47</a:t>
            </a:r>
          </a:p>
        </p:txBody>
      </p:sp>
      <p:sp>
        <p:nvSpPr>
          <p:cNvPr id="24" name="Date Placeholder 23"/>
          <p:cNvSpPr>
            <a:spLocks noGrp="1"/>
          </p:cNvSpPr>
          <p:nvPr>
            <p:ph type="dt" sz="half" idx="10"/>
          </p:nvPr>
        </p:nvSpPr>
        <p:spPr/>
        <p:txBody>
          <a:bodyPr/>
          <a:lstStyle/>
          <a:p>
            <a:pPr>
              <a:defRPr/>
            </a:pPr>
            <a:fld id="{65D14D86-E31C-4CAD-803E-EA7FC47134FF}" type="datetime1">
              <a:rPr lang="en-US" smtClean="0"/>
              <a:pPr>
                <a:defRPr/>
              </a:pPr>
              <a:t>12/25/2013</a:t>
            </a:fld>
            <a:endParaRPr lang="en-US"/>
          </a:p>
        </p:txBody>
      </p:sp>
      <p:sp>
        <p:nvSpPr>
          <p:cNvPr id="25" name="Slide Number Placeholder 24"/>
          <p:cNvSpPr>
            <a:spLocks noGrp="1"/>
          </p:cNvSpPr>
          <p:nvPr>
            <p:ph type="sldNum" sz="quarter" idx="12"/>
          </p:nvPr>
        </p:nvSpPr>
        <p:spPr/>
        <p:txBody>
          <a:bodyPr/>
          <a:lstStyle/>
          <a:p>
            <a:pPr>
              <a:defRPr/>
            </a:pPr>
            <a:fld id="{995DFDB1-C8ED-4919-BF34-70604669EFA5}" type="slidenum">
              <a:rPr lang="en-US" smtClean="0"/>
              <a:pPr>
                <a:defRPr/>
              </a:pPr>
              <a:t>50</a:t>
            </a:fld>
            <a:endParaRPr lang="en-US"/>
          </a:p>
        </p:txBody>
      </p:sp>
      <p:graphicFrame>
        <p:nvGraphicFramePr>
          <p:cNvPr id="26" name="Diagram 25"/>
          <p:cNvGraphicFramePr/>
          <p:nvPr/>
        </p:nvGraphicFramePr>
        <p:xfrm>
          <a:off x="0" y="11430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359"/>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dirty="0" smtClean="0"/>
              <a:t> SUTRA 48</a:t>
            </a:r>
          </a:p>
        </p:txBody>
      </p:sp>
      <p:sp>
        <p:nvSpPr>
          <p:cNvPr id="24" name="Date Placeholder 23"/>
          <p:cNvSpPr>
            <a:spLocks noGrp="1"/>
          </p:cNvSpPr>
          <p:nvPr>
            <p:ph type="dt" sz="half" idx="10"/>
          </p:nvPr>
        </p:nvSpPr>
        <p:spPr/>
        <p:txBody>
          <a:bodyPr/>
          <a:lstStyle/>
          <a:p>
            <a:pPr>
              <a:defRPr/>
            </a:pPr>
            <a:fld id="{65D14D86-E31C-4CAD-803E-EA7FC47134FF}" type="datetime1">
              <a:rPr lang="en-US" smtClean="0"/>
              <a:pPr>
                <a:defRPr/>
              </a:pPr>
              <a:t>12/25/2013</a:t>
            </a:fld>
            <a:endParaRPr lang="en-US"/>
          </a:p>
        </p:txBody>
      </p:sp>
      <p:sp>
        <p:nvSpPr>
          <p:cNvPr id="25" name="Slide Number Placeholder 24"/>
          <p:cNvSpPr>
            <a:spLocks noGrp="1"/>
          </p:cNvSpPr>
          <p:nvPr>
            <p:ph type="sldNum" sz="quarter" idx="12"/>
          </p:nvPr>
        </p:nvSpPr>
        <p:spPr/>
        <p:txBody>
          <a:bodyPr/>
          <a:lstStyle/>
          <a:p>
            <a:pPr>
              <a:defRPr/>
            </a:pPr>
            <a:fld id="{995DFDB1-C8ED-4919-BF34-70604669EFA5}" type="slidenum">
              <a:rPr lang="en-US" smtClean="0"/>
              <a:pPr>
                <a:defRPr/>
              </a:pPr>
              <a:t>51</a:t>
            </a:fld>
            <a:endParaRPr lang="en-US"/>
          </a:p>
        </p:txBody>
      </p:sp>
      <p:graphicFrame>
        <p:nvGraphicFramePr>
          <p:cNvPr id="26" name="Diagram 25"/>
          <p:cNvGraphicFramePr/>
          <p:nvPr/>
        </p:nvGraphicFramePr>
        <p:xfrm>
          <a:off x="0" y="11430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359"/>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dirty="0" smtClean="0"/>
              <a:t> SUTRA 49</a:t>
            </a:r>
          </a:p>
        </p:txBody>
      </p:sp>
      <p:sp>
        <p:nvSpPr>
          <p:cNvPr id="24" name="Date Placeholder 23"/>
          <p:cNvSpPr>
            <a:spLocks noGrp="1"/>
          </p:cNvSpPr>
          <p:nvPr>
            <p:ph type="dt" sz="half" idx="10"/>
          </p:nvPr>
        </p:nvSpPr>
        <p:spPr/>
        <p:txBody>
          <a:bodyPr/>
          <a:lstStyle/>
          <a:p>
            <a:pPr>
              <a:defRPr/>
            </a:pPr>
            <a:fld id="{65D14D86-E31C-4CAD-803E-EA7FC47134FF}" type="datetime1">
              <a:rPr lang="en-US" smtClean="0"/>
              <a:pPr>
                <a:defRPr/>
              </a:pPr>
              <a:t>12/25/2013</a:t>
            </a:fld>
            <a:endParaRPr lang="en-US"/>
          </a:p>
        </p:txBody>
      </p:sp>
      <p:sp>
        <p:nvSpPr>
          <p:cNvPr id="25" name="Slide Number Placeholder 24"/>
          <p:cNvSpPr>
            <a:spLocks noGrp="1"/>
          </p:cNvSpPr>
          <p:nvPr>
            <p:ph type="sldNum" sz="quarter" idx="12"/>
          </p:nvPr>
        </p:nvSpPr>
        <p:spPr/>
        <p:txBody>
          <a:bodyPr/>
          <a:lstStyle/>
          <a:p>
            <a:pPr>
              <a:defRPr/>
            </a:pPr>
            <a:fld id="{995DFDB1-C8ED-4919-BF34-70604669EFA5}" type="slidenum">
              <a:rPr lang="en-US" smtClean="0"/>
              <a:pPr>
                <a:defRPr/>
              </a:pPr>
              <a:t>52</a:t>
            </a:fld>
            <a:endParaRPr lang="en-US"/>
          </a:p>
        </p:txBody>
      </p:sp>
      <p:graphicFrame>
        <p:nvGraphicFramePr>
          <p:cNvPr id="26" name="Diagram 25"/>
          <p:cNvGraphicFramePr/>
          <p:nvPr/>
        </p:nvGraphicFramePr>
        <p:xfrm>
          <a:off x="-228600" y="1143000"/>
          <a:ext cx="9144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359"/>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dirty="0" smtClean="0"/>
              <a:t> SUTRA 50</a:t>
            </a:r>
          </a:p>
        </p:txBody>
      </p:sp>
      <p:sp>
        <p:nvSpPr>
          <p:cNvPr id="24" name="Date Placeholder 23"/>
          <p:cNvSpPr>
            <a:spLocks noGrp="1"/>
          </p:cNvSpPr>
          <p:nvPr>
            <p:ph type="dt" sz="half" idx="10"/>
          </p:nvPr>
        </p:nvSpPr>
        <p:spPr/>
        <p:txBody>
          <a:bodyPr/>
          <a:lstStyle/>
          <a:p>
            <a:pPr>
              <a:defRPr/>
            </a:pPr>
            <a:fld id="{65D14D86-E31C-4CAD-803E-EA7FC47134FF}" type="datetime1">
              <a:rPr lang="en-US" smtClean="0"/>
              <a:pPr>
                <a:defRPr/>
              </a:pPr>
              <a:t>12/25/2013</a:t>
            </a:fld>
            <a:endParaRPr lang="en-US"/>
          </a:p>
        </p:txBody>
      </p:sp>
      <p:sp>
        <p:nvSpPr>
          <p:cNvPr id="25" name="Slide Number Placeholder 24"/>
          <p:cNvSpPr>
            <a:spLocks noGrp="1"/>
          </p:cNvSpPr>
          <p:nvPr>
            <p:ph type="sldNum" sz="quarter" idx="12"/>
          </p:nvPr>
        </p:nvSpPr>
        <p:spPr/>
        <p:txBody>
          <a:bodyPr/>
          <a:lstStyle/>
          <a:p>
            <a:pPr>
              <a:defRPr/>
            </a:pPr>
            <a:fld id="{995DFDB1-C8ED-4919-BF34-70604669EFA5}" type="slidenum">
              <a:rPr lang="en-US" smtClean="0"/>
              <a:pPr>
                <a:defRPr/>
              </a:pPr>
              <a:t>53</a:t>
            </a:fld>
            <a:endParaRPr lang="en-US"/>
          </a:p>
        </p:txBody>
      </p:sp>
      <p:graphicFrame>
        <p:nvGraphicFramePr>
          <p:cNvPr id="26" name="Diagram 25"/>
          <p:cNvGraphicFramePr/>
          <p:nvPr/>
        </p:nvGraphicFramePr>
        <p:xfrm>
          <a:off x="0" y="11430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359"/>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dirty="0" smtClean="0"/>
              <a:t> SUTRA 51</a:t>
            </a:r>
          </a:p>
        </p:txBody>
      </p:sp>
      <p:sp>
        <p:nvSpPr>
          <p:cNvPr id="24" name="Date Placeholder 23"/>
          <p:cNvSpPr>
            <a:spLocks noGrp="1"/>
          </p:cNvSpPr>
          <p:nvPr>
            <p:ph type="dt" sz="half" idx="10"/>
          </p:nvPr>
        </p:nvSpPr>
        <p:spPr/>
        <p:txBody>
          <a:bodyPr/>
          <a:lstStyle/>
          <a:p>
            <a:pPr>
              <a:defRPr/>
            </a:pPr>
            <a:fld id="{65D14D86-E31C-4CAD-803E-EA7FC47134FF}" type="datetime1">
              <a:rPr lang="en-US" smtClean="0"/>
              <a:pPr>
                <a:defRPr/>
              </a:pPr>
              <a:t>12/25/2013</a:t>
            </a:fld>
            <a:endParaRPr lang="en-US"/>
          </a:p>
        </p:txBody>
      </p:sp>
      <p:sp>
        <p:nvSpPr>
          <p:cNvPr id="25" name="Slide Number Placeholder 24"/>
          <p:cNvSpPr>
            <a:spLocks noGrp="1"/>
          </p:cNvSpPr>
          <p:nvPr>
            <p:ph type="sldNum" sz="quarter" idx="12"/>
          </p:nvPr>
        </p:nvSpPr>
        <p:spPr/>
        <p:txBody>
          <a:bodyPr/>
          <a:lstStyle/>
          <a:p>
            <a:pPr>
              <a:defRPr/>
            </a:pPr>
            <a:fld id="{995DFDB1-C8ED-4919-BF34-70604669EFA5}" type="slidenum">
              <a:rPr lang="en-US" smtClean="0"/>
              <a:pPr>
                <a:defRPr/>
              </a:pPr>
              <a:t>54</a:t>
            </a:fld>
            <a:endParaRPr lang="en-US"/>
          </a:p>
        </p:txBody>
      </p:sp>
      <p:graphicFrame>
        <p:nvGraphicFramePr>
          <p:cNvPr id="26" name="Diagram 25"/>
          <p:cNvGraphicFramePr/>
          <p:nvPr/>
        </p:nvGraphicFramePr>
        <p:xfrm>
          <a:off x="0" y="11430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359"/>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dirty="0" smtClean="0"/>
              <a:t> SUTRA 52</a:t>
            </a:r>
          </a:p>
        </p:txBody>
      </p:sp>
      <p:sp>
        <p:nvSpPr>
          <p:cNvPr id="24" name="Date Placeholder 23"/>
          <p:cNvSpPr>
            <a:spLocks noGrp="1"/>
          </p:cNvSpPr>
          <p:nvPr>
            <p:ph type="dt" sz="half" idx="10"/>
          </p:nvPr>
        </p:nvSpPr>
        <p:spPr/>
        <p:txBody>
          <a:bodyPr/>
          <a:lstStyle/>
          <a:p>
            <a:pPr>
              <a:defRPr/>
            </a:pPr>
            <a:fld id="{65D14D86-E31C-4CAD-803E-EA7FC47134FF}" type="datetime1">
              <a:rPr lang="en-US" smtClean="0"/>
              <a:pPr>
                <a:defRPr/>
              </a:pPr>
              <a:t>12/25/2013</a:t>
            </a:fld>
            <a:endParaRPr lang="en-US"/>
          </a:p>
        </p:txBody>
      </p:sp>
      <p:sp>
        <p:nvSpPr>
          <p:cNvPr id="25" name="Slide Number Placeholder 24"/>
          <p:cNvSpPr>
            <a:spLocks noGrp="1"/>
          </p:cNvSpPr>
          <p:nvPr>
            <p:ph type="sldNum" sz="quarter" idx="12"/>
          </p:nvPr>
        </p:nvSpPr>
        <p:spPr/>
        <p:txBody>
          <a:bodyPr/>
          <a:lstStyle/>
          <a:p>
            <a:pPr>
              <a:defRPr/>
            </a:pPr>
            <a:fld id="{995DFDB1-C8ED-4919-BF34-70604669EFA5}" type="slidenum">
              <a:rPr lang="en-US" smtClean="0"/>
              <a:pPr>
                <a:defRPr/>
              </a:pPr>
              <a:t>55</a:t>
            </a:fld>
            <a:endParaRPr lang="en-US"/>
          </a:p>
        </p:txBody>
      </p:sp>
      <p:graphicFrame>
        <p:nvGraphicFramePr>
          <p:cNvPr id="26" name="Diagram 25"/>
          <p:cNvGraphicFramePr/>
          <p:nvPr/>
        </p:nvGraphicFramePr>
        <p:xfrm>
          <a:off x="0" y="11430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359"/>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dirty="0" smtClean="0"/>
              <a:t> SUTRA 53</a:t>
            </a:r>
          </a:p>
        </p:txBody>
      </p:sp>
      <p:sp>
        <p:nvSpPr>
          <p:cNvPr id="24" name="Date Placeholder 23"/>
          <p:cNvSpPr>
            <a:spLocks noGrp="1"/>
          </p:cNvSpPr>
          <p:nvPr>
            <p:ph type="dt" sz="half" idx="10"/>
          </p:nvPr>
        </p:nvSpPr>
        <p:spPr/>
        <p:txBody>
          <a:bodyPr/>
          <a:lstStyle/>
          <a:p>
            <a:pPr>
              <a:defRPr/>
            </a:pPr>
            <a:fld id="{65D14D86-E31C-4CAD-803E-EA7FC47134FF}" type="datetime1">
              <a:rPr lang="en-US" smtClean="0"/>
              <a:pPr>
                <a:defRPr/>
              </a:pPr>
              <a:t>12/25/2013</a:t>
            </a:fld>
            <a:endParaRPr lang="en-US"/>
          </a:p>
        </p:txBody>
      </p:sp>
      <p:sp>
        <p:nvSpPr>
          <p:cNvPr id="25" name="Slide Number Placeholder 24"/>
          <p:cNvSpPr>
            <a:spLocks noGrp="1"/>
          </p:cNvSpPr>
          <p:nvPr>
            <p:ph type="sldNum" sz="quarter" idx="12"/>
          </p:nvPr>
        </p:nvSpPr>
        <p:spPr/>
        <p:txBody>
          <a:bodyPr/>
          <a:lstStyle/>
          <a:p>
            <a:pPr>
              <a:defRPr/>
            </a:pPr>
            <a:fld id="{995DFDB1-C8ED-4919-BF34-70604669EFA5}" type="slidenum">
              <a:rPr lang="en-US" smtClean="0"/>
              <a:pPr>
                <a:defRPr/>
              </a:pPr>
              <a:t>56</a:t>
            </a:fld>
            <a:endParaRPr lang="en-US"/>
          </a:p>
        </p:txBody>
      </p:sp>
      <p:graphicFrame>
        <p:nvGraphicFramePr>
          <p:cNvPr id="26" name="Diagram 25"/>
          <p:cNvGraphicFramePr/>
          <p:nvPr/>
        </p:nvGraphicFramePr>
        <p:xfrm>
          <a:off x="0" y="11430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359"/>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dirty="0" smtClean="0"/>
              <a:t> SUTRA 54</a:t>
            </a:r>
          </a:p>
        </p:txBody>
      </p:sp>
      <p:sp>
        <p:nvSpPr>
          <p:cNvPr id="24" name="Date Placeholder 23"/>
          <p:cNvSpPr>
            <a:spLocks noGrp="1"/>
          </p:cNvSpPr>
          <p:nvPr>
            <p:ph type="dt" sz="half" idx="10"/>
          </p:nvPr>
        </p:nvSpPr>
        <p:spPr/>
        <p:txBody>
          <a:bodyPr/>
          <a:lstStyle/>
          <a:p>
            <a:pPr>
              <a:defRPr/>
            </a:pPr>
            <a:fld id="{65D14D86-E31C-4CAD-803E-EA7FC47134FF}" type="datetime1">
              <a:rPr lang="en-US" smtClean="0"/>
              <a:pPr>
                <a:defRPr/>
              </a:pPr>
              <a:t>12/25/2013</a:t>
            </a:fld>
            <a:endParaRPr lang="en-US"/>
          </a:p>
        </p:txBody>
      </p:sp>
      <p:sp>
        <p:nvSpPr>
          <p:cNvPr id="25" name="Slide Number Placeholder 24"/>
          <p:cNvSpPr>
            <a:spLocks noGrp="1"/>
          </p:cNvSpPr>
          <p:nvPr>
            <p:ph type="sldNum" sz="quarter" idx="12"/>
          </p:nvPr>
        </p:nvSpPr>
        <p:spPr/>
        <p:txBody>
          <a:bodyPr/>
          <a:lstStyle/>
          <a:p>
            <a:pPr>
              <a:defRPr/>
            </a:pPr>
            <a:fld id="{995DFDB1-C8ED-4919-BF34-70604669EFA5}" type="slidenum">
              <a:rPr lang="en-US" smtClean="0"/>
              <a:pPr>
                <a:defRPr/>
              </a:pPr>
              <a:t>57</a:t>
            </a:fld>
            <a:endParaRPr lang="en-US"/>
          </a:p>
        </p:txBody>
      </p:sp>
      <p:graphicFrame>
        <p:nvGraphicFramePr>
          <p:cNvPr id="26" name="Diagram 25"/>
          <p:cNvGraphicFramePr/>
          <p:nvPr/>
        </p:nvGraphicFramePr>
        <p:xfrm>
          <a:off x="0" y="11430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359"/>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dirty="0" smtClean="0"/>
              <a:t> SUTRA 55</a:t>
            </a:r>
          </a:p>
        </p:txBody>
      </p:sp>
      <p:sp>
        <p:nvSpPr>
          <p:cNvPr id="24" name="Date Placeholder 23"/>
          <p:cNvSpPr>
            <a:spLocks noGrp="1"/>
          </p:cNvSpPr>
          <p:nvPr>
            <p:ph type="dt" sz="half" idx="10"/>
          </p:nvPr>
        </p:nvSpPr>
        <p:spPr/>
        <p:txBody>
          <a:bodyPr/>
          <a:lstStyle/>
          <a:p>
            <a:pPr>
              <a:defRPr/>
            </a:pPr>
            <a:fld id="{65D14D86-E31C-4CAD-803E-EA7FC47134FF}" type="datetime1">
              <a:rPr lang="en-US" smtClean="0"/>
              <a:pPr>
                <a:defRPr/>
              </a:pPr>
              <a:t>12/25/2013</a:t>
            </a:fld>
            <a:endParaRPr lang="en-US"/>
          </a:p>
        </p:txBody>
      </p:sp>
      <p:sp>
        <p:nvSpPr>
          <p:cNvPr id="25" name="Slide Number Placeholder 24"/>
          <p:cNvSpPr>
            <a:spLocks noGrp="1"/>
          </p:cNvSpPr>
          <p:nvPr>
            <p:ph type="sldNum" sz="quarter" idx="12"/>
          </p:nvPr>
        </p:nvSpPr>
        <p:spPr/>
        <p:txBody>
          <a:bodyPr/>
          <a:lstStyle/>
          <a:p>
            <a:pPr>
              <a:defRPr/>
            </a:pPr>
            <a:fld id="{995DFDB1-C8ED-4919-BF34-70604669EFA5}" type="slidenum">
              <a:rPr lang="en-US" smtClean="0"/>
              <a:pPr>
                <a:defRPr/>
              </a:pPr>
              <a:t>58</a:t>
            </a:fld>
            <a:endParaRPr lang="en-US"/>
          </a:p>
        </p:txBody>
      </p:sp>
      <p:graphicFrame>
        <p:nvGraphicFramePr>
          <p:cNvPr id="26" name="Diagram 25"/>
          <p:cNvGraphicFramePr/>
          <p:nvPr/>
        </p:nvGraphicFramePr>
        <p:xfrm>
          <a:off x="0" y="11430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359"/>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dirty="0" smtClean="0"/>
              <a:t> SUTRA 56</a:t>
            </a:r>
          </a:p>
        </p:txBody>
      </p:sp>
      <p:sp>
        <p:nvSpPr>
          <p:cNvPr id="24" name="Date Placeholder 23"/>
          <p:cNvSpPr>
            <a:spLocks noGrp="1"/>
          </p:cNvSpPr>
          <p:nvPr>
            <p:ph type="dt" sz="half" idx="10"/>
          </p:nvPr>
        </p:nvSpPr>
        <p:spPr/>
        <p:txBody>
          <a:bodyPr/>
          <a:lstStyle/>
          <a:p>
            <a:pPr>
              <a:defRPr/>
            </a:pPr>
            <a:fld id="{65D14D86-E31C-4CAD-803E-EA7FC47134FF}" type="datetime1">
              <a:rPr lang="en-US" smtClean="0"/>
              <a:pPr>
                <a:defRPr/>
              </a:pPr>
              <a:t>12/25/2013</a:t>
            </a:fld>
            <a:endParaRPr lang="en-US"/>
          </a:p>
        </p:txBody>
      </p:sp>
      <p:sp>
        <p:nvSpPr>
          <p:cNvPr id="25" name="Slide Number Placeholder 24"/>
          <p:cNvSpPr>
            <a:spLocks noGrp="1"/>
          </p:cNvSpPr>
          <p:nvPr>
            <p:ph type="sldNum" sz="quarter" idx="12"/>
          </p:nvPr>
        </p:nvSpPr>
        <p:spPr/>
        <p:txBody>
          <a:bodyPr/>
          <a:lstStyle/>
          <a:p>
            <a:pPr>
              <a:defRPr/>
            </a:pPr>
            <a:fld id="{995DFDB1-C8ED-4919-BF34-70604669EFA5}" type="slidenum">
              <a:rPr lang="en-US" smtClean="0"/>
              <a:pPr>
                <a:defRPr/>
              </a:pPr>
              <a:t>59</a:t>
            </a:fld>
            <a:endParaRPr lang="en-US"/>
          </a:p>
        </p:txBody>
      </p:sp>
      <p:graphicFrame>
        <p:nvGraphicFramePr>
          <p:cNvPr id="26" name="Diagram 25"/>
          <p:cNvGraphicFramePr/>
          <p:nvPr/>
        </p:nvGraphicFramePr>
        <p:xfrm>
          <a:off x="0" y="11430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359"/>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81000"/>
            <a:ext cx="6705600" cy="563563"/>
          </a:xfrm>
        </p:spPr>
        <p:txBody>
          <a:bodyPr/>
          <a:lstStyle/>
          <a:p>
            <a:pPr algn="ctr"/>
            <a:r>
              <a:rPr lang="en-US" dirty="0" smtClean="0"/>
              <a:t>SUTRA  3</a:t>
            </a:r>
          </a:p>
        </p:txBody>
      </p:sp>
      <p:graphicFrame>
        <p:nvGraphicFramePr>
          <p:cNvPr id="4" name="Content Placeholder 3"/>
          <p:cNvGraphicFramePr>
            <a:graphicFrameLocks noGrp="1"/>
          </p:cNvGraphicFramePr>
          <p:nvPr>
            <p:ph idx="1"/>
          </p:nvPr>
        </p:nvGraphicFramePr>
        <p:xfrm>
          <a:off x="152400" y="1143000"/>
          <a:ext cx="89916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6858756-E25E-443B-9811-F842E833B615}" type="datetime1">
              <a:rPr lang="en-US" smtClean="0"/>
              <a:pPr>
                <a:defRPr/>
              </a:pPr>
              <a:t>12/25/2013</a:t>
            </a:fld>
            <a:endParaRPr lang="en-US" dirty="0"/>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6</a:t>
            </a:fld>
            <a:endParaRPr lang="en-US" dirty="0"/>
          </a:p>
        </p:txBody>
      </p:sp>
    </p:spTree>
  </p:cSld>
  <p:clrMapOvr>
    <a:masterClrMapping/>
  </p:clrMapOvr>
  <p:transition advTm="575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dirty="0" smtClean="0"/>
              <a:t> SUTRA 57</a:t>
            </a:r>
          </a:p>
        </p:txBody>
      </p:sp>
      <p:sp>
        <p:nvSpPr>
          <p:cNvPr id="24" name="Date Placeholder 23"/>
          <p:cNvSpPr>
            <a:spLocks noGrp="1"/>
          </p:cNvSpPr>
          <p:nvPr>
            <p:ph type="dt" sz="half" idx="10"/>
          </p:nvPr>
        </p:nvSpPr>
        <p:spPr/>
        <p:txBody>
          <a:bodyPr/>
          <a:lstStyle/>
          <a:p>
            <a:pPr>
              <a:defRPr/>
            </a:pPr>
            <a:fld id="{65D14D86-E31C-4CAD-803E-EA7FC47134FF}" type="datetime1">
              <a:rPr lang="en-US" smtClean="0"/>
              <a:pPr>
                <a:defRPr/>
              </a:pPr>
              <a:t>12/25/2013</a:t>
            </a:fld>
            <a:endParaRPr lang="en-US"/>
          </a:p>
        </p:txBody>
      </p:sp>
      <p:sp>
        <p:nvSpPr>
          <p:cNvPr id="25" name="Slide Number Placeholder 24"/>
          <p:cNvSpPr>
            <a:spLocks noGrp="1"/>
          </p:cNvSpPr>
          <p:nvPr>
            <p:ph type="sldNum" sz="quarter" idx="12"/>
          </p:nvPr>
        </p:nvSpPr>
        <p:spPr/>
        <p:txBody>
          <a:bodyPr/>
          <a:lstStyle/>
          <a:p>
            <a:pPr>
              <a:defRPr/>
            </a:pPr>
            <a:fld id="{995DFDB1-C8ED-4919-BF34-70604669EFA5}" type="slidenum">
              <a:rPr lang="en-US" smtClean="0"/>
              <a:pPr>
                <a:defRPr/>
              </a:pPr>
              <a:t>60</a:t>
            </a:fld>
            <a:endParaRPr lang="en-US"/>
          </a:p>
        </p:txBody>
      </p:sp>
      <p:graphicFrame>
        <p:nvGraphicFramePr>
          <p:cNvPr id="26" name="Diagram 25"/>
          <p:cNvGraphicFramePr/>
          <p:nvPr/>
        </p:nvGraphicFramePr>
        <p:xfrm>
          <a:off x="0" y="11430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359"/>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dirty="0" smtClean="0"/>
              <a:t> SUTRA 58</a:t>
            </a:r>
          </a:p>
        </p:txBody>
      </p:sp>
      <p:sp>
        <p:nvSpPr>
          <p:cNvPr id="24" name="Date Placeholder 23"/>
          <p:cNvSpPr>
            <a:spLocks noGrp="1"/>
          </p:cNvSpPr>
          <p:nvPr>
            <p:ph type="dt" sz="half" idx="10"/>
          </p:nvPr>
        </p:nvSpPr>
        <p:spPr/>
        <p:txBody>
          <a:bodyPr/>
          <a:lstStyle/>
          <a:p>
            <a:pPr>
              <a:defRPr/>
            </a:pPr>
            <a:fld id="{65D14D86-E31C-4CAD-803E-EA7FC47134FF}" type="datetime1">
              <a:rPr lang="en-US" smtClean="0"/>
              <a:pPr>
                <a:defRPr/>
              </a:pPr>
              <a:t>12/25/2013</a:t>
            </a:fld>
            <a:endParaRPr lang="en-US"/>
          </a:p>
        </p:txBody>
      </p:sp>
      <p:sp>
        <p:nvSpPr>
          <p:cNvPr id="25" name="Slide Number Placeholder 24"/>
          <p:cNvSpPr>
            <a:spLocks noGrp="1"/>
          </p:cNvSpPr>
          <p:nvPr>
            <p:ph type="sldNum" sz="quarter" idx="12"/>
          </p:nvPr>
        </p:nvSpPr>
        <p:spPr/>
        <p:txBody>
          <a:bodyPr/>
          <a:lstStyle/>
          <a:p>
            <a:pPr>
              <a:defRPr/>
            </a:pPr>
            <a:fld id="{995DFDB1-C8ED-4919-BF34-70604669EFA5}" type="slidenum">
              <a:rPr lang="en-US" smtClean="0"/>
              <a:pPr>
                <a:defRPr/>
              </a:pPr>
              <a:t>61</a:t>
            </a:fld>
            <a:endParaRPr lang="en-US"/>
          </a:p>
        </p:txBody>
      </p:sp>
      <p:graphicFrame>
        <p:nvGraphicFramePr>
          <p:cNvPr id="26" name="Diagram 25"/>
          <p:cNvGraphicFramePr/>
          <p:nvPr/>
        </p:nvGraphicFramePr>
        <p:xfrm>
          <a:off x="0" y="1143000"/>
          <a:ext cx="8991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359"/>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dirty="0" smtClean="0"/>
              <a:t> SUTRA 59</a:t>
            </a:r>
          </a:p>
        </p:txBody>
      </p:sp>
      <p:sp>
        <p:nvSpPr>
          <p:cNvPr id="24" name="Date Placeholder 23"/>
          <p:cNvSpPr>
            <a:spLocks noGrp="1"/>
          </p:cNvSpPr>
          <p:nvPr>
            <p:ph type="dt" sz="half" idx="10"/>
          </p:nvPr>
        </p:nvSpPr>
        <p:spPr/>
        <p:txBody>
          <a:bodyPr/>
          <a:lstStyle/>
          <a:p>
            <a:pPr>
              <a:defRPr/>
            </a:pPr>
            <a:fld id="{65D14D86-E31C-4CAD-803E-EA7FC47134FF}" type="datetime1">
              <a:rPr lang="en-US" smtClean="0"/>
              <a:pPr>
                <a:defRPr/>
              </a:pPr>
              <a:t>12/25/2013</a:t>
            </a:fld>
            <a:endParaRPr lang="en-US"/>
          </a:p>
        </p:txBody>
      </p:sp>
      <p:sp>
        <p:nvSpPr>
          <p:cNvPr id="25" name="Slide Number Placeholder 24"/>
          <p:cNvSpPr>
            <a:spLocks noGrp="1"/>
          </p:cNvSpPr>
          <p:nvPr>
            <p:ph type="sldNum" sz="quarter" idx="12"/>
          </p:nvPr>
        </p:nvSpPr>
        <p:spPr/>
        <p:txBody>
          <a:bodyPr/>
          <a:lstStyle/>
          <a:p>
            <a:pPr>
              <a:defRPr/>
            </a:pPr>
            <a:fld id="{995DFDB1-C8ED-4919-BF34-70604669EFA5}" type="slidenum">
              <a:rPr lang="en-US" smtClean="0"/>
              <a:pPr>
                <a:defRPr/>
              </a:pPr>
              <a:t>62</a:t>
            </a:fld>
            <a:endParaRPr lang="en-US"/>
          </a:p>
        </p:txBody>
      </p:sp>
      <p:graphicFrame>
        <p:nvGraphicFramePr>
          <p:cNvPr id="26" name="Diagram 25"/>
          <p:cNvGraphicFramePr/>
          <p:nvPr/>
        </p:nvGraphicFramePr>
        <p:xfrm>
          <a:off x="0" y="11430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359"/>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dirty="0" smtClean="0"/>
              <a:t> SUTRA 60</a:t>
            </a:r>
          </a:p>
        </p:txBody>
      </p:sp>
      <p:sp>
        <p:nvSpPr>
          <p:cNvPr id="24" name="Date Placeholder 23"/>
          <p:cNvSpPr>
            <a:spLocks noGrp="1"/>
          </p:cNvSpPr>
          <p:nvPr>
            <p:ph type="dt" sz="half" idx="10"/>
          </p:nvPr>
        </p:nvSpPr>
        <p:spPr/>
        <p:txBody>
          <a:bodyPr/>
          <a:lstStyle/>
          <a:p>
            <a:pPr>
              <a:defRPr/>
            </a:pPr>
            <a:fld id="{65D14D86-E31C-4CAD-803E-EA7FC47134FF}" type="datetime1">
              <a:rPr lang="en-US" smtClean="0"/>
              <a:pPr>
                <a:defRPr/>
              </a:pPr>
              <a:t>12/25/2013</a:t>
            </a:fld>
            <a:endParaRPr lang="en-US"/>
          </a:p>
        </p:txBody>
      </p:sp>
      <p:sp>
        <p:nvSpPr>
          <p:cNvPr id="25" name="Slide Number Placeholder 24"/>
          <p:cNvSpPr>
            <a:spLocks noGrp="1"/>
          </p:cNvSpPr>
          <p:nvPr>
            <p:ph type="sldNum" sz="quarter" idx="12"/>
          </p:nvPr>
        </p:nvSpPr>
        <p:spPr/>
        <p:txBody>
          <a:bodyPr/>
          <a:lstStyle/>
          <a:p>
            <a:pPr>
              <a:defRPr/>
            </a:pPr>
            <a:fld id="{995DFDB1-C8ED-4919-BF34-70604669EFA5}" type="slidenum">
              <a:rPr lang="en-US" smtClean="0"/>
              <a:pPr>
                <a:defRPr/>
              </a:pPr>
              <a:t>63</a:t>
            </a:fld>
            <a:endParaRPr lang="en-US"/>
          </a:p>
        </p:txBody>
      </p:sp>
      <p:graphicFrame>
        <p:nvGraphicFramePr>
          <p:cNvPr id="26" name="Diagram 25"/>
          <p:cNvGraphicFramePr/>
          <p:nvPr/>
        </p:nvGraphicFramePr>
        <p:xfrm>
          <a:off x="0" y="11430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359"/>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dirty="0" smtClean="0"/>
              <a:t> SUTRA 61</a:t>
            </a:r>
          </a:p>
        </p:txBody>
      </p:sp>
      <p:sp>
        <p:nvSpPr>
          <p:cNvPr id="24" name="Date Placeholder 23"/>
          <p:cNvSpPr>
            <a:spLocks noGrp="1"/>
          </p:cNvSpPr>
          <p:nvPr>
            <p:ph type="dt" sz="half" idx="10"/>
          </p:nvPr>
        </p:nvSpPr>
        <p:spPr/>
        <p:txBody>
          <a:bodyPr/>
          <a:lstStyle/>
          <a:p>
            <a:pPr>
              <a:defRPr/>
            </a:pPr>
            <a:fld id="{65D14D86-E31C-4CAD-803E-EA7FC47134FF}" type="datetime1">
              <a:rPr lang="en-US" smtClean="0"/>
              <a:pPr>
                <a:defRPr/>
              </a:pPr>
              <a:t>12/25/2013</a:t>
            </a:fld>
            <a:endParaRPr lang="en-US"/>
          </a:p>
        </p:txBody>
      </p:sp>
      <p:sp>
        <p:nvSpPr>
          <p:cNvPr id="25" name="Slide Number Placeholder 24"/>
          <p:cNvSpPr>
            <a:spLocks noGrp="1"/>
          </p:cNvSpPr>
          <p:nvPr>
            <p:ph type="sldNum" sz="quarter" idx="12"/>
          </p:nvPr>
        </p:nvSpPr>
        <p:spPr/>
        <p:txBody>
          <a:bodyPr/>
          <a:lstStyle/>
          <a:p>
            <a:pPr>
              <a:defRPr/>
            </a:pPr>
            <a:fld id="{995DFDB1-C8ED-4919-BF34-70604669EFA5}" type="slidenum">
              <a:rPr lang="en-US" smtClean="0"/>
              <a:pPr>
                <a:defRPr/>
              </a:pPr>
              <a:t>64</a:t>
            </a:fld>
            <a:endParaRPr lang="en-US"/>
          </a:p>
        </p:txBody>
      </p:sp>
      <p:graphicFrame>
        <p:nvGraphicFramePr>
          <p:cNvPr id="26" name="Diagram 25"/>
          <p:cNvGraphicFramePr/>
          <p:nvPr/>
        </p:nvGraphicFramePr>
        <p:xfrm>
          <a:off x="0" y="11430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359"/>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dirty="0" smtClean="0"/>
              <a:t> SUTRA 62</a:t>
            </a:r>
          </a:p>
        </p:txBody>
      </p:sp>
      <p:sp>
        <p:nvSpPr>
          <p:cNvPr id="24" name="Date Placeholder 23"/>
          <p:cNvSpPr>
            <a:spLocks noGrp="1"/>
          </p:cNvSpPr>
          <p:nvPr>
            <p:ph type="dt" sz="half" idx="10"/>
          </p:nvPr>
        </p:nvSpPr>
        <p:spPr/>
        <p:txBody>
          <a:bodyPr/>
          <a:lstStyle/>
          <a:p>
            <a:pPr>
              <a:defRPr/>
            </a:pPr>
            <a:fld id="{65D14D86-E31C-4CAD-803E-EA7FC47134FF}" type="datetime1">
              <a:rPr lang="en-US" smtClean="0"/>
              <a:pPr>
                <a:defRPr/>
              </a:pPr>
              <a:t>12/25/2013</a:t>
            </a:fld>
            <a:endParaRPr lang="en-US"/>
          </a:p>
        </p:txBody>
      </p:sp>
      <p:sp>
        <p:nvSpPr>
          <p:cNvPr id="25" name="Slide Number Placeholder 24"/>
          <p:cNvSpPr>
            <a:spLocks noGrp="1"/>
          </p:cNvSpPr>
          <p:nvPr>
            <p:ph type="sldNum" sz="quarter" idx="12"/>
          </p:nvPr>
        </p:nvSpPr>
        <p:spPr/>
        <p:txBody>
          <a:bodyPr/>
          <a:lstStyle/>
          <a:p>
            <a:pPr>
              <a:defRPr/>
            </a:pPr>
            <a:fld id="{995DFDB1-C8ED-4919-BF34-70604669EFA5}" type="slidenum">
              <a:rPr lang="en-US" smtClean="0"/>
              <a:pPr>
                <a:defRPr/>
              </a:pPr>
              <a:t>65</a:t>
            </a:fld>
            <a:endParaRPr lang="en-US"/>
          </a:p>
        </p:txBody>
      </p:sp>
      <p:graphicFrame>
        <p:nvGraphicFramePr>
          <p:cNvPr id="26" name="Diagram 25"/>
          <p:cNvGraphicFramePr/>
          <p:nvPr/>
        </p:nvGraphicFramePr>
        <p:xfrm>
          <a:off x="0" y="1295400"/>
          <a:ext cx="8991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359"/>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dirty="0" smtClean="0"/>
              <a:t> SUTRA 63</a:t>
            </a:r>
          </a:p>
        </p:txBody>
      </p:sp>
      <p:sp>
        <p:nvSpPr>
          <p:cNvPr id="24" name="Date Placeholder 23"/>
          <p:cNvSpPr>
            <a:spLocks noGrp="1"/>
          </p:cNvSpPr>
          <p:nvPr>
            <p:ph type="dt" sz="half" idx="10"/>
          </p:nvPr>
        </p:nvSpPr>
        <p:spPr/>
        <p:txBody>
          <a:bodyPr/>
          <a:lstStyle/>
          <a:p>
            <a:pPr>
              <a:defRPr/>
            </a:pPr>
            <a:fld id="{65D14D86-E31C-4CAD-803E-EA7FC47134FF}" type="datetime1">
              <a:rPr lang="en-US" smtClean="0"/>
              <a:pPr>
                <a:defRPr/>
              </a:pPr>
              <a:t>12/25/2013</a:t>
            </a:fld>
            <a:endParaRPr lang="en-US"/>
          </a:p>
        </p:txBody>
      </p:sp>
      <p:sp>
        <p:nvSpPr>
          <p:cNvPr id="25" name="Slide Number Placeholder 24"/>
          <p:cNvSpPr>
            <a:spLocks noGrp="1"/>
          </p:cNvSpPr>
          <p:nvPr>
            <p:ph type="sldNum" sz="quarter" idx="12"/>
          </p:nvPr>
        </p:nvSpPr>
        <p:spPr/>
        <p:txBody>
          <a:bodyPr/>
          <a:lstStyle/>
          <a:p>
            <a:pPr>
              <a:defRPr/>
            </a:pPr>
            <a:fld id="{995DFDB1-C8ED-4919-BF34-70604669EFA5}" type="slidenum">
              <a:rPr lang="en-US" smtClean="0"/>
              <a:pPr>
                <a:defRPr/>
              </a:pPr>
              <a:t>66</a:t>
            </a:fld>
            <a:endParaRPr lang="en-US"/>
          </a:p>
        </p:txBody>
      </p:sp>
      <p:graphicFrame>
        <p:nvGraphicFramePr>
          <p:cNvPr id="26" name="Diagram 25"/>
          <p:cNvGraphicFramePr/>
          <p:nvPr/>
        </p:nvGraphicFramePr>
        <p:xfrm>
          <a:off x="0" y="11430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359"/>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dirty="0" smtClean="0"/>
              <a:t> SUTRA 64</a:t>
            </a:r>
          </a:p>
        </p:txBody>
      </p:sp>
      <p:sp>
        <p:nvSpPr>
          <p:cNvPr id="24" name="Date Placeholder 23"/>
          <p:cNvSpPr>
            <a:spLocks noGrp="1"/>
          </p:cNvSpPr>
          <p:nvPr>
            <p:ph type="dt" sz="half" idx="10"/>
          </p:nvPr>
        </p:nvSpPr>
        <p:spPr/>
        <p:txBody>
          <a:bodyPr/>
          <a:lstStyle/>
          <a:p>
            <a:pPr>
              <a:defRPr/>
            </a:pPr>
            <a:fld id="{65D14D86-E31C-4CAD-803E-EA7FC47134FF}" type="datetime1">
              <a:rPr lang="en-US" smtClean="0"/>
              <a:pPr>
                <a:defRPr/>
              </a:pPr>
              <a:t>12/25/2013</a:t>
            </a:fld>
            <a:endParaRPr lang="en-US"/>
          </a:p>
        </p:txBody>
      </p:sp>
      <p:sp>
        <p:nvSpPr>
          <p:cNvPr id="25" name="Slide Number Placeholder 24"/>
          <p:cNvSpPr>
            <a:spLocks noGrp="1"/>
          </p:cNvSpPr>
          <p:nvPr>
            <p:ph type="sldNum" sz="quarter" idx="12"/>
          </p:nvPr>
        </p:nvSpPr>
        <p:spPr/>
        <p:txBody>
          <a:bodyPr/>
          <a:lstStyle/>
          <a:p>
            <a:pPr>
              <a:defRPr/>
            </a:pPr>
            <a:fld id="{995DFDB1-C8ED-4919-BF34-70604669EFA5}" type="slidenum">
              <a:rPr lang="en-US" smtClean="0"/>
              <a:pPr>
                <a:defRPr/>
              </a:pPr>
              <a:t>67</a:t>
            </a:fld>
            <a:endParaRPr lang="en-US"/>
          </a:p>
        </p:txBody>
      </p:sp>
      <p:graphicFrame>
        <p:nvGraphicFramePr>
          <p:cNvPr id="26" name="Diagram 25"/>
          <p:cNvGraphicFramePr/>
          <p:nvPr/>
        </p:nvGraphicFramePr>
        <p:xfrm>
          <a:off x="0" y="11430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359"/>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dirty="0" smtClean="0"/>
              <a:t> SUTRA 65</a:t>
            </a:r>
          </a:p>
        </p:txBody>
      </p:sp>
      <p:sp>
        <p:nvSpPr>
          <p:cNvPr id="24" name="Date Placeholder 23"/>
          <p:cNvSpPr>
            <a:spLocks noGrp="1"/>
          </p:cNvSpPr>
          <p:nvPr>
            <p:ph type="dt" sz="half" idx="10"/>
          </p:nvPr>
        </p:nvSpPr>
        <p:spPr/>
        <p:txBody>
          <a:bodyPr/>
          <a:lstStyle/>
          <a:p>
            <a:pPr>
              <a:defRPr/>
            </a:pPr>
            <a:fld id="{65D14D86-E31C-4CAD-803E-EA7FC47134FF}" type="datetime1">
              <a:rPr lang="en-US" smtClean="0"/>
              <a:pPr>
                <a:defRPr/>
              </a:pPr>
              <a:t>12/25/2013</a:t>
            </a:fld>
            <a:endParaRPr lang="en-US"/>
          </a:p>
        </p:txBody>
      </p:sp>
      <p:sp>
        <p:nvSpPr>
          <p:cNvPr id="25" name="Slide Number Placeholder 24"/>
          <p:cNvSpPr>
            <a:spLocks noGrp="1"/>
          </p:cNvSpPr>
          <p:nvPr>
            <p:ph type="sldNum" sz="quarter" idx="12"/>
          </p:nvPr>
        </p:nvSpPr>
        <p:spPr/>
        <p:txBody>
          <a:bodyPr/>
          <a:lstStyle/>
          <a:p>
            <a:pPr>
              <a:defRPr/>
            </a:pPr>
            <a:fld id="{995DFDB1-C8ED-4919-BF34-70604669EFA5}" type="slidenum">
              <a:rPr lang="en-US" smtClean="0"/>
              <a:pPr>
                <a:defRPr/>
              </a:pPr>
              <a:t>68</a:t>
            </a:fld>
            <a:endParaRPr lang="en-US"/>
          </a:p>
        </p:txBody>
      </p:sp>
      <p:graphicFrame>
        <p:nvGraphicFramePr>
          <p:cNvPr id="26" name="Diagram 25"/>
          <p:cNvGraphicFramePr/>
          <p:nvPr/>
        </p:nvGraphicFramePr>
        <p:xfrm>
          <a:off x="0" y="11430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359"/>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dirty="0" smtClean="0"/>
              <a:t> SUTRA 66</a:t>
            </a:r>
          </a:p>
        </p:txBody>
      </p:sp>
      <p:sp>
        <p:nvSpPr>
          <p:cNvPr id="24" name="Date Placeholder 23"/>
          <p:cNvSpPr>
            <a:spLocks noGrp="1"/>
          </p:cNvSpPr>
          <p:nvPr>
            <p:ph type="dt" sz="half" idx="10"/>
          </p:nvPr>
        </p:nvSpPr>
        <p:spPr/>
        <p:txBody>
          <a:bodyPr/>
          <a:lstStyle/>
          <a:p>
            <a:pPr>
              <a:defRPr/>
            </a:pPr>
            <a:fld id="{65D14D86-E31C-4CAD-803E-EA7FC47134FF}" type="datetime1">
              <a:rPr lang="en-US" smtClean="0"/>
              <a:pPr>
                <a:defRPr/>
              </a:pPr>
              <a:t>12/25/2013</a:t>
            </a:fld>
            <a:endParaRPr lang="en-US"/>
          </a:p>
        </p:txBody>
      </p:sp>
      <p:sp>
        <p:nvSpPr>
          <p:cNvPr id="25" name="Slide Number Placeholder 24"/>
          <p:cNvSpPr>
            <a:spLocks noGrp="1"/>
          </p:cNvSpPr>
          <p:nvPr>
            <p:ph type="sldNum" sz="quarter" idx="12"/>
          </p:nvPr>
        </p:nvSpPr>
        <p:spPr/>
        <p:txBody>
          <a:bodyPr/>
          <a:lstStyle/>
          <a:p>
            <a:pPr>
              <a:defRPr/>
            </a:pPr>
            <a:fld id="{995DFDB1-C8ED-4919-BF34-70604669EFA5}" type="slidenum">
              <a:rPr lang="en-US" smtClean="0"/>
              <a:pPr>
                <a:defRPr/>
              </a:pPr>
              <a:t>69</a:t>
            </a:fld>
            <a:endParaRPr lang="en-US"/>
          </a:p>
        </p:txBody>
      </p:sp>
      <p:graphicFrame>
        <p:nvGraphicFramePr>
          <p:cNvPr id="26" name="Diagram 25"/>
          <p:cNvGraphicFramePr/>
          <p:nvPr/>
        </p:nvGraphicFramePr>
        <p:xfrm>
          <a:off x="0" y="11430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359"/>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4</a:t>
            </a:r>
          </a:p>
        </p:txBody>
      </p:sp>
      <p:graphicFrame>
        <p:nvGraphicFramePr>
          <p:cNvPr id="4" name="Content Placeholder 3"/>
          <p:cNvGraphicFramePr>
            <a:graphicFrameLocks noGrp="1"/>
          </p:cNvGraphicFramePr>
          <p:nvPr>
            <p:ph idx="1"/>
          </p:nvPr>
        </p:nvGraphicFramePr>
        <p:xfrm>
          <a:off x="381000" y="12954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dirty="0"/>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7</a:t>
            </a:fld>
            <a:endParaRPr lang="en-US" dirty="0"/>
          </a:p>
        </p:txBody>
      </p:sp>
    </p:spTree>
  </p:cSld>
  <p:clrMapOvr>
    <a:masterClrMapping/>
  </p:clrMapOvr>
  <p:transition advTm="6296"/>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dirty="0" smtClean="0"/>
              <a:t> SUTRA 67</a:t>
            </a:r>
          </a:p>
        </p:txBody>
      </p:sp>
      <p:sp>
        <p:nvSpPr>
          <p:cNvPr id="24" name="Date Placeholder 23"/>
          <p:cNvSpPr>
            <a:spLocks noGrp="1"/>
          </p:cNvSpPr>
          <p:nvPr>
            <p:ph type="dt" sz="half" idx="10"/>
          </p:nvPr>
        </p:nvSpPr>
        <p:spPr/>
        <p:txBody>
          <a:bodyPr/>
          <a:lstStyle/>
          <a:p>
            <a:pPr>
              <a:defRPr/>
            </a:pPr>
            <a:fld id="{65D14D86-E31C-4CAD-803E-EA7FC47134FF}" type="datetime1">
              <a:rPr lang="en-US" smtClean="0"/>
              <a:pPr>
                <a:defRPr/>
              </a:pPr>
              <a:t>12/25/2013</a:t>
            </a:fld>
            <a:endParaRPr lang="en-US"/>
          </a:p>
        </p:txBody>
      </p:sp>
      <p:sp>
        <p:nvSpPr>
          <p:cNvPr id="25" name="Slide Number Placeholder 24"/>
          <p:cNvSpPr>
            <a:spLocks noGrp="1"/>
          </p:cNvSpPr>
          <p:nvPr>
            <p:ph type="sldNum" sz="quarter" idx="12"/>
          </p:nvPr>
        </p:nvSpPr>
        <p:spPr/>
        <p:txBody>
          <a:bodyPr/>
          <a:lstStyle/>
          <a:p>
            <a:pPr>
              <a:defRPr/>
            </a:pPr>
            <a:fld id="{995DFDB1-C8ED-4919-BF34-70604669EFA5}" type="slidenum">
              <a:rPr lang="en-US" smtClean="0"/>
              <a:pPr>
                <a:defRPr/>
              </a:pPr>
              <a:t>70</a:t>
            </a:fld>
            <a:endParaRPr lang="en-US"/>
          </a:p>
        </p:txBody>
      </p:sp>
      <p:graphicFrame>
        <p:nvGraphicFramePr>
          <p:cNvPr id="26" name="Diagram 25"/>
          <p:cNvGraphicFramePr/>
          <p:nvPr/>
        </p:nvGraphicFramePr>
        <p:xfrm>
          <a:off x="0" y="11430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359"/>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dirty="0" smtClean="0"/>
              <a:t> SUTRA 68</a:t>
            </a:r>
          </a:p>
        </p:txBody>
      </p:sp>
      <p:sp>
        <p:nvSpPr>
          <p:cNvPr id="24" name="Date Placeholder 23"/>
          <p:cNvSpPr>
            <a:spLocks noGrp="1"/>
          </p:cNvSpPr>
          <p:nvPr>
            <p:ph type="dt" sz="half" idx="10"/>
          </p:nvPr>
        </p:nvSpPr>
        <p:spPr/>
        <p:txBody>
          <a:bodyPr/>
          <a:lstStyle/>
          <a:p>
            <a:pPr>
              <a:defRPr/>
            </a:pPr>
            <a:fld id="{65D14D86-E31C-4CAD-803E-EA7FC47134FF}" type="datetime1">
              <a:rPr lang="en-US" smtClean="0"/>
              <a:pPr>
                <a:defRPr/>
              </a:pPr>
              <a:t>12/25/2013</a:t>
            </a:fld>
            <a:endParaRPr lang="en-US"/>
          </a:p>
        </p:txBody>
      </p:sp>
      <p:sp>
        <p:nvSpPr>
          <p:cNvPr id="25" name="Slide Number Placeholder 24"/>
          <p:cNvSpPr>
            <a:spLocks noGrp="1"/>
          </p:cNvSpPr>
          <p:nvPr>
            <p:ph type="sldNum" sz="quarter" idx="12"/>
          </p:nvPr>
        </p:nvSpPr>
        <p:spPr/>
        <p:txBody>
          <a:bodyPr/>
          <a:lstStyle/>
          <a:p>
            <a:pPr>
              <a:defRPr/>
            </a:pPr>
            <a:fld id="{995DFDB1-C8ED-4919-BF34-70604669EFA5}" type="slidenum">
              <a:rPr lang="en-US" smtClean="0"/>
              <a:pPr>
                <a:defRPr/>
              </a:pPr>
              <a:t>71</a:t>
            </a:fld>
            <a:endParaRPr lang="en-US"/>
          </a:p>
        </p:txBody>
      </p:sp>
      <p:graphicFrame>
        <p:nvGraphicFramePr>
          <p:cNvPr id="26" name="Diagram 25"/>
          <p:cNvGraphicFramePr/>
          <p:nvPr/>
        </p:nvGraphicFramePr>
        <p:xfrm>
          <a:off x="0" y="11430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359"/>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dirty="0" smtClean="0"/>
              <a:t> NOTE 1: 68</a:t>
            </a:r>
          </a:p>
        </p:txBody>
      </p:sp>
      <p:sp>
        <p:nvSpPr>
          <p:cNvPr id="24" name="Date Placeholder 23"/>
          <p:cNvSpPr>
            <a:spLocks noGrp="1"/>
          </p:cNvSpPr>
          <p:nvPr>
            <p:ph type="dt" sz="half" idx="10"/>
          </p:nvPr>
        </p:nvSpPr>
        <p:spPr/>
        <p:txBody>
          <a:bodyPr/>
          <a:lstStyle/>
          <a:p>
            <a:pPr>
              <a:defRPr/>
            </a:pPr>
            <a:fld id="{65D14D86-E31C-4CAD-803E-EA7FC47134FF}" type="datetime1">
              <a:rPr lang="en-US" smtClean="0"/>
              <a:pPr>
                <a:defRPr/>
              </a:pPr>
              <a:t>12/25/2013</a:t>
            </a:fld>
            <a:endParaRPr lang="en-US"/>
          </a:p>
        </p:txBody>
      </p:sp>
      <p:sp>
        <p:nvSpPr>
          <p:cNvPr id="25" name="Slide Number Placeholder 24"/>
          <p:cNvSpPr>
            <a:spLocks noGrp="1"/>
          </p:cNvSpPr>
          <p:nvPr>
            <p:ph type="sldNum" sz="quarter" idx="12"/>
          </p:nvPr>
        </p:nvSpPr>
        <p:spPr/>
        <p:txBody>
          <a:bodyPr/>
          <a:lstStyle/>
          <a:p>
            <a:pPr>
              <a:defRPr/>
            </a:pPr>
            <a:fld id="{995DFDB1-C8ED-4919-BF34-70604669EFA5}" type="slidenum">
              <a:rPr lang="en-US" smtClean="0"/>
              <a:pPr>
                <a:defRPr/>
              </a:pPr>
              <a:t>72</a:t>
            </a:fld>
            <a:endParaRPr lang="en-US"/>
          </a:p>
        </p:txBody>
      </p:sp>
      <p:graphicFrame>
        <p:nvGraphicFramePr>
          <p:cNvPr id="26" name="Diagram 25"/>
          <p:cNvGraphicFramePr/>
          <p:nvPr/>
        </p:nvGraphicFramePr>
        <p:xfrm>
          <a:off x="0" y="11430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359"/>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dirty="0" smtClean="0"/>
              <a:t> NOTE 2: 68</a:t>
            </a:r>
          </a:p>
        </p:txBody>
      </p:sp>
      <p:sp>
        <p:nvSpPr>
          <p:cNvPr id="24" name="Date Placeholder 23"/>
          <p:cNvSpPr>
            <a:spLocks noGrp="1"/>
          </p:cNvSpPr>
          <p:nvPr>
            <p:ph type="dt" sz="half" idx="10"/>
          </p:nvPr>
        </p:nvSpPr>
        <p:spPr/>
        <p:txBody>
          <a:bodyPr/>
          <a:lstStyle/>
          <a:p>
            <a:pPr>
              <a:defRPr/>
            </a:pPr>
            <a:fld id="{65D14D86-E31C-4CAD-803E-EA7FC47134FF}" type="datetime1">
              <a:rPr lang="en-US" smtClean="0"/>
              <a:pPr>
                <a:defRPr/>
              </a:pPr>
              <a:t>12/25/2013</a:t>
            </a:fld>
            <a:endParaRPr lang="en-US"/>
          </a:p>
        </p:txBody>
      </p:sp>
      <p:sp>
        <p:nvSpPr>
          <p:cNvPr id="25" name="Slide Number Placeholder 24"/>
          <p:cNvSpPr>
            <a:spLocks noGrp="1"/>
          </p:cNvSpPr>
          <p:nvPr>
            <p:ph type="sldNum" sz="quarter" idx="12"/>
          </p:nvPr>
        </p:nvSpPr>
        <p:spPr/>
        <p:txBody>
          <a:bodyPr/>
          <a:lstStyle/>
          <a:p>
            <a:pPr>
              <a:defRPr/>
            </a:pPr>
            <a:fld id="{995DFDB1-C8ED-4919-BF34-70604669EFA5}" type="slidenum">
              <a:rPr lang="en-US" smtClean="0"/>
              <a:pPr>
                <a:defRPr/>
              </a:pPr>
              <a:t>73</a:t>
            </a:fld>
            <a:endParaRPr lang="en-US"/>
          </a:p>
        </p:txBody>
      </p:sp>
      <p:graphicFrame>
        <p:nvGraphicFramePr>
          <p:cNvPr id="26" name="Diagram 25"/>
          <p:cNvGraphicFramePr/>
          <p:nvPr/>
        </p:nvGraphicFramePr>
        <p:xfrm>
          <a:off x="0" y="11430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359"/>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dirty="0" smtClean="0"/>
              <a:t> SUTRA 69</a:t>
            </a:r>
          </a:p>
        </p:txBody>
      </p:sp>
      <p:sp>
        <p:nvSpPr>
          <p:cNvPr id="24" name="Date Placeholder 23"/>
          <p:cNvSpPr>
            <a:spLocks noGrp="1"/>
          </p:cNvSpPr>
          <p:nvPr>
            <p:ph type="dt" sz="half" idx="10"/>
          </p:nvPr>
        </p:nvSpPr>
        <p:spPr/>
        <p:txBody>
          <a:bodyPr/>
          <a:lstStyle/>
          <a:p>
            <a:pPr>
              <a:defRPr/>
            </a:pPr>
            <a:fld id="{65D14D86-E31C-4CAD-803E-EA7FC47134FF}" type="datetime1">
              <a:rPr lang="en-US" smtClean="0"/>
              <a:pPr>
                <a:defRPr/>
              </a:pPr>
              <a:t>12/25/2013</a:t>
            </a:fld>
            <a:endParaRPr lang="en-US"/>
          </a:p>
        </p:txBody>
      </p:sp>
      <p:sp>
        <p:nvSpPr>
          <p:cNvPr id="25" name="Slide Number Placeholder 24"/>
          <p:cNvSpPr>
            <a:spLocks noGrp="1"/>
          </p:cNvSpPr>
          <p:nvPr>
            <p:ph type="sldNum" sz="quarter" idx="12"/>
          </p:nvPr>
        </p:nvSpPr>
        <p:spPr/>
        <p:txBody>
          <a:bodyPr/>
          <a:lstStyle/>
          <a:p>
            <a:pPr>
              <a:defRPr/>
            </a:pPr>
            <a:fld id="{995DFDB1-C8ED-4919-BF34-70604669EFA5}" type="slidenum">
              <a:rPr lang="en-US" smtClean="0"/>
              <a:pPr>
                <a:defRPr/>
              </a:pPr>
              <a:t>74</a:t>
            </a:fld>
            <a:endParaRPr lang="en-US"/>
          </a:p>
        </p:txBody>
      </p:sp>
      <p:graphicFrame>
        <p:nvGraphicFramePr>
          <p:cNvPr id="26" name="Diagram 25"/>
          <p:cNvGraphicFramePr/>
          <p:nvPr/>
        </p:nvGraphicFramePr>
        <p:xfrm>
          <a:off x="0" y="11430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359"/>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dirty="0" smtClean="0"/>
              <a:t> SUTRA 70</a:t>
            </a:r>
          </a:p>
        </p:txBody>
      </p:sp>
      <p:sp>
        <p:nvSpPr>
          <p:cNvPr id="24" name="Date Placeholder 23"/>
          <p:cNvSpPr>
            <a:spLocks noGrp="1"/>
          </p:cNvSpPr>
          <p:nvPr>
            <p:ph type="dt" sz="half" idx="10"/>
          </p:nvPr>
        </p:nvSpPr>
        <p:spPr/>
        <p:txBody>
          <a:bodyPr/>
          <a:lstStyle/>
          <a:p>
            <a:pPr>
              <a:defRPr/>
            </a:pPr>
            <a:fld id="{65D14D86-E31C-4CAD-803E-EA7FC47134FF}" type="datetime1">
              <a:rPr lang="en-US" smtClean="0"/>
              <a:pPr>
                <a:defRPr/>
              </a:pPr>
              <a:t>12/25/2013</a:t>
            </a:fld>
            <a:endParaRPr lang="en-US"/>
          </a:p>
        </p:txBody>
      </p:sp>
      <p:sp>
        <p:nvSpPr>
          <p:cNvPr id="25" name="Slide Number Placeholder 24"/>
          <p:cNvSpPr>
            <a:spLocks noGrp="1"/>
          </p:cNvSpPr>
          <p:nvPr>
            <p:ph type="sldNum" sz="quarter" idx="12"/>
          </p:nvPr>
        </p:nvSpPr>
        <p:spPr/>
        <p:txBody>
          <a:bodyPr/>
          <a:lstStyle/>
          <a:p>
            <a:pPr>
              <a:defRPr/>
            </a:pPr>
            <a:fld id="{995DFDB1-C8ED-4919-BF34-70604669EFA5}" type="slidenum">
              <a:rPr lang="en-US" smtClean="0"/>
              <a:pPr>
                <a:defRPr/>
              </a:pPr>
              <a:t>75</a:t>
            </a:fld>
            <a:endParaRPr lang="en-US"/>
          </a:p>
        </p:txBody>
      </p:sp>
      <p:graphicFrame>
        <p:nvGraphicFramePr>
          <p:cNvPr id="26" name="Diagram 25"/>
          <p:cNvGraphicFramePr/>
          <p:nvPr/>
        </p:nvGraphicFramePr>
        <p:xfrm>
          <a:off x="0" y="11430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359"/>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SANKHYA KARIKA</a:t>
            </a:r>
            <a:endParaRPr lang="en-GB" dirty="0"/>
          </a:p>
        </p:txBody>
      </p:sp>
      <p:sp>
        <p:nvSpPr>
          <p:cNvPr id="45058" name="Rectangle 6"/>
          <p:cNvSpPr>
            <a:spLocks noGrp="1" noChangeArrowheads="1"/>
          </p:cNvSpPr>
          <p:nvPr>
            <p:ph type="subTitle" idx="4294967295"/>
          </p:nvPr>
        </p:nvSpPr>
        <p:spPr>
          <a:xfrm>
            <a:off x="4876800" y="6527800"/>
            <a:ext cx="4267200" cy="330200"/>
          </a:xfrm>
        </p:spPr>
        <p:style>
          <a:lnRef idx="2">
            <a:schemeClr val="dk1"/>
          </a:lnRef>
          <a:fillRef idx="1">
            <a:schemeClr val="lt1"/>
          </a:fillRef>
          <a:effectRef idx="0">
            <a:schemeClr val="dk1"/>
          </a:effectRef>
          <a:fontRef idx="minor">
            <a:schemeClr val="dk1"/>
          </a:fontRef>
        </p:style>
        <p:txBody>
          <a:bodyPr/>
          <a:lstStyle/>
          <a:p>
            <a:pPr eaLnBrk="1" hangingPunct="1">
              <a:buNone/>
            </a:pPr>
            <a:r>
              <a:rPr lang="en-GB" sz="1400" dirty="0" smtClean="0">
                <a:hlinkClick r:id="rId3"/>
              </a:rPr>
              <a:t>http://s2.webstarts.com/Sankhyakarika/index.html</a:t>
            </a:r>
            <a:r>
              <a:rPr lang="en-GB" sz="1400" dirty="0" smtClean="0"/>
              <a:t/>
            </a:r>
            <a:br>
              <a:rPr lang="en-GB" sz="1400" dirty="0" smtClean="0"/>
            </a:br>
            <a:endParaRPr lang="en-US" sz="1400" dirty="0" smtClean="0">
              <a:solidFill>
                <a:schemeClr val="accent2"/>
              </a:solidFill>
            </a:endParaRPr>
          </a:p>
        </p:txBody>
      </p:sp>
      <p:sp>
        <p:nvSpPr>
          <p:cNvPr id="45059" name="WordArt 7"/>
          <p:cNvSpPr>
            <a:spLocks noChangeArrowheads="1" noChangeShapeType="1" noTextEdit="1"/>
          </p:cNvSpPr>
          <p:nvPr/>
        </p:nvSpPr>
        <p:spPr bwMode="gray">
          <a:xfrm>
            <a:off x="381000" y="6248400"/>
            <a:ext cx="4419600" cy="609600"/>
          </a:xfrm>
          <a:prstGeom prst="rect">
            <a:avLst/>
          </a:prstGeom>
        </p:spPr>
        <p:txBody>
          <a:bodyPr wrap="none" fromWordArt="1">
            <a:prstTxWarp prst="textDeflate">
              <a:avLst>
                <a:gd name="adj" fmla="val 0"/>
              </a:avLst>
            </a:prstTxWarp>
          </a:bodyPr>
          <a:lstStyle/>
          <a:p>
            <a:pPr algn="ctr"/>
            <a:r>
              <a:rPr lang="en-US" sz="5400" b="1" kern="10" dirty="0">
                <a:ln w="28575">
                  <a:solidFill>
                    <a:schemeClr val="tx1"/>
                  </a:solidFill>
                  <a:round/>
                  <a:headEnd/>
                  <a:tailEnd/>
                </a:ln>
                <a:gradFill rotWithShape="1">
                  <a:gsLst>
                    <a:gs pos="0">
                      <a:schemeClr val="bg1"/>
                    </a:gs>
                    <a:gs pos="100000">
                      <a:schemeClr val="accent2"/>
                    </a:gs>
                  </a:gsLst>
                  <a:lin ang="5400000" scaled="1"/>
                </a:gradFill>
                <a:effectLst>
                  <a:outerShdw dist="107763" dir="2700000" algn="ctr" rotWithShape="0">
                    <a:srgbClr val="000000">
                      <a:alpha val="50000"/>
                    </a:srgbClr>
                  </a:outerShdw>
                </a:effectLst>
                <a:latin typeface="Verdana"/>
              </a:rPr>
              <a:t>Thank You !</a:t>
            </a:r>
          </a:p>
        </p:txBody>
      </p:sp>
      <p:pic>
        <p:nvPicPr>
          <p:cNvPr id="1026" name="Picture 2" descr="C:\Documents and Settings\Administrator\Desktop\Sankhya_Logo_web.jpg"/>
          <p:cNvPicPr>
            <a:picLocks noChangeAspect="1" noChangeArrowheads="1"/>
          </p:cNvPicPr>
          <p:nvPr/>
        </p:nvPicPr>
        <p:blipFill>
          <a:blip r:embed="rId4" cstate="print"/>
          <a:srcRect/>
          <a:stretch>
            <a:fillRect/>
          </a:stretch>
        </p:blipFill>
        <p:spPr bwMode="auto">
          <a:xfrm>
            <a:off x="704690" y="1066800"/>
            <a:ext cx="8363110" cy="5105400"/>
          </a:xfrm>
          <a:prstGeom prst="rect">
            <a:avLst/>
          </a:prstGeom>
          <a:noFill/>
        </p:spPr>
      </p:pic>
    </p:spTree>
  </p:cSld>
  <p:clrMapOvr>
    <a:masterClrMapping/>
  </p:clrMapOvr>
  <p:transition advTm="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5</a:t>
            </a:r>
          </a:p>
        </p:txBody>
      </p:sp>
      <p:graphicFrame>
        <p:nvGraphicFramePr>
          <p:cNvPr id="4" name="Content Placeholder 3"/>
          <p:cNvGraphicFramePr>
            <a:graphicFrameLocks noGrp="1"/>
          </p:cNvGraphicFramePr>
          <p:nvPr>
            <p:ph idx="1"/>
          </p:nvPr>
        </p:nvGraphicFramePr>
        <p:xfrm>
          <a:off x="381000" y="1295400"/>
          <a:ext cx="84582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8</a:t>
            </a:fld>
            <a:endParaRPr lang="en-US"/>
          </a:p>
        </p:txBody>
      </p:sp>
    </p:spTree>
  </p:cSld>
  <p:clrMapOvr>
    <a:masterClrMapping/>
  </p:clrMapOvr>
  <p:transition advTm="6296"/>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SUTRA  6</a:t>
            </a:r>
          </a:p>
        </p:txBody>
      </p:sp>
      <p:graphicFrame>
        <p:nvGraphicFramePr>
          <p:cNvPr id="4" name="Content Placeholder 3"/>
          <p:cNvGraphicFramePr>
            <a:graphicFrameLocks noGrp="1"/>
          </p:cNvGraphicFramePr>
          <p:nvPr>
            <p:ph idx="1"/>
          </p:nvPr>
        </p:nvGraphicFramePr>
        <p:xfrm>
          <a:off x="381000" y="12954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fld id="{333E8A2D-4798-4863-AAAE-D113E4E8D83C}" type="datetime1">
              <a:rPr lang="en-US" smtClean="0"/>
              <a:pPr>
                <a:defRPr/>
              </a:pPr>
              <a:t>12/25/2013</a:t>
            </a:fld>
            <a:endParaRPr lang="en-US"/>
          </a:p>
        </p:txBody>
      </p:sp>
      <p:sp>
        <p:nvSpPr>
          <p:cNvPr id="6" name="Slide Number Placeholder 5"/>
          <p:cNvSpPr>
            <a:spLocks noGrp="1"/>
          </p:cNvSpPr>
          <p:nvPr>
            <p:ph type="sldNum" sz="quarter" idx="12"/>
          </p:nvPr>
        </p:nvSpPr>
        <p:spPr/>
        <p:txBody>
          <a:bodyPr/>
          <a:lstStyle/>
          <a:p>
            <a:pPr>
              <a:defRPr/>
            </a:pPr>
            <a:fld id="{56A85C53-FBF6-4D78-8BC0-B481B33159DE}" type="slidenum">
              <a:rPr lang="en-US" smtClean="0"/>
              <a:pPr>
                <a:defRPr/>
              </a:pPr>
              <a:t>9</a:t>
            </a:fld>
            <a:endParaRPr lang="en-US"/>
          </a:p>
        </p:txBody>
      </p:sp>
    </p:spTree>
  </p:cSld>
  <p:clrMapOvr>
    <a:masterClrMapping/>
  </p:clrMapOvr>
  <p:transition advTm="6296"/>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86&quot;/&gt;&lt;/object&gt;&lt;object type=&quot;3&quot; unique_id=&quot;10007&quot;&gt;&lt;property id=&quot;20148&quot; value=&quot;5&quot;/&gt;&lt;property id=&quot;20300&quot; value=&quot;Slide 27 - &amp;quot;Diagram&amp;quot;&quot;/&gt;&lt;property id=&quot;20307&quot; value=&quot;287&quot;/&gt;&lt;/object&gt;&lt;object type=&quot;3&quot; unique_id=&quot;10008&quot;&gt;&lt;property id=&quot;20148&quot; value=&quot;5&quot;/&gt;&lt;property id=&quot;20300&quot; value=&quot;Slide 28 - &amp;quot; Cycle Diagram&amp;quot;&quot;/&gt;&lt;property id=&quot;20307&quot; value=&quot;288&quot;/&gt;&lt;/object&gt;&lt;object type=&quot;3&quot; unique_id=&quot;10009&quot;&gt;&lt;property id=&quot;20148&quot; value=&quot;5&quot;/&gt;&lt;property id=&quot;20300&quot; value=&quot;Slide 30 - &amp;quot;Diagram &amp;quot;&quot;/&gt;&lt;property id=&quot;20307&quot; value=&quot;289&quot;/&gt;&lt;/object&gt;&lt;object type=&quot;3&quot; unique_id=&quot;10010&quot;&gt;&lt;property id=&quot;20148&quot; value=&quot;5&quot;/&gt;&lt;property id=&quot;20300&quot; value=&quot;Slide 31 - &amp;quot;Diagram&amp;quot;&quot;/&gt;&lt;property id=&quot;20307&quot; value=&quot;290&quot;/&gt;&lt;/object&gt;&lt;object type=&quot;3&quot; unique_id=&quot;10011&quot;&gt;&lt;property id=&quot;20148&quot; value=&quot;5&quot;/&gt;&lt;property id=&quot;20300&quot; value=&quot;Slide 32 - &amp;quot;Diagram&amp;quot;&quot;/&gt;&lt;property id=&quot;20307&quot; value=&quot;291&quot;/&gt;&lt;/object&gt;&lt;object type=&quot;3&quot; unique_id=&quot;10012&quot;&gt;&lt;property id=&quot;20148&quot; value=&quot;5&quot;/&gt;&lt;property id=&quot;20300&quot; value=&quot;Slide 34 - &amp;quot;Diagram&amp;quot;&quot;/&gt;&lt;property id=&quot;20307&quot; value=&quot;292&quot;/&gt;&lt;/object&gt;&lt;object type=&quot;3&quot; unique_id=&quot;10013&quot;&gt;&lt;property id=&quot;20148&quot; value=&quot;5&quot;/&gt;&lt;property id=&quot;20300&quot; value=&quot;Slide 35 - &amp;quot;Diagram&amp;quot;&quot;/&gt;&lt;property id=&quot;20307&quot; value=&quot;293&quot;/&gt;&lt;/object&gt;&lt;object type=&quot;3&quot; unique_id=&quot;10014&quot;&gt;&lt;property id=&quot;20148&quot; value=&quot;5&quot;/&gt;&lt;property id=&quot;20300&quot; value=&quot;Slide 37 - &amp;quot;Diagram&amp;quot;&quot;/&gt;&lt;property id=&quot;20307&quot; value=&quot;294&quot;/&gt;&lt;/object&gt;&lt;object type=&quot;3&quot; unique_id=&quot;10015&quot;&gt;&lt;property id=&quot;20148&quot; value=&quot;5&quot;/&gt;&lt;property id=&quot;20300&quot; value=&quot;Slide 38 - &amp;quot;Diagram&amp;quot;&quot;/&gt;&lt;property id=&quot;20307&quot; value=&quot;295&quot;/&gt;&lt;/object&gt;&lt;object type=&quot;3&quot; unique_id=&quot;10016&quot;&gt;&lt;property id=&quot;20148&quot; value=&quot;5&quot;/&gt;&lt;property id=&quot;20300&quot; value=&quot;Slide 39 - &amp;quot;Diagram – PowerPoint2002&amp;quot;&quot;/&gt;&lt;property id=&quot;20307&quot; value=&quot;296&quot;/&gt;&lt;/object&gt;&lt;object type=&quot;3&quot; unique_id=&quot;10017&quot;&gt;&lt;property id=&quot;20148&quot; value=&quot;5&quot;/&gt;&lt;property id=&quot;20300&quot; value=&quot;Slide 40 - &amp;quot;Diagram&amp;quot;&quot;/&gt;&lt;property id=&quot;20307&quot; value=&quot;304&quot;/&gt;&lt;/object&gt;&lt;object type=&quot;3&quot; unique_id=&quot;10018&quot;&gt;&lt;property id=&quot;20148&quot; value=&quot;5&quot;/&gt;&lt;property id=&quot;20300&quot; value=&quot;Slide 41 - &amp;quot;Diagram&amp;quot;&quot;/&gt;&lt;property id=&quot;20307&quot; value=&quot;298&quot;/&gt;&lt;/object&gt;&lt;object type=&quot;3&quot; unique_id=&quot;10019&quot;&gt;&lt;property id=&quot;20148&quot; value=&quot;5&quot;/&gt;&lt;property id=&quot;20300&quot; value=&quot;Slide 42 - &amp;quot;Diagram&amp;quot;&quot;/&gt;&lt;property id=&quot;20307&quot; value=&quot;303&quot;/&gt;&lt;/object&gt;&lt;object type=&quot;3&quot; unique_id=&quot;10020&quot;&gt;&lt;property id=&quot;20148&quot; value=&quot;5&quot;/&gt;&lt;property id=&quot;20300&quot; value=&quot;Slide 43 - &amp;quot;Diagram&amp;quot;&quot;/&gt;&lt;property id=&quot;20307&quot; value=&quot;300&quot;/&gt;&lt;/object&gt;&lt;object type=&quot;3&quot; unique_id=&quot;10021&quot;&gt;&lt;property id=&quot;20148&quot; value=&quot;5&quot;/&gt;&lt;property id=&quot;20300&quot; value=&quot;Slide 44 - &amp;quot;Progress Diagram&amp;quot;&quot;/&gt;&lt;property id=&quot;20307&quot; value=&quot;301&quot;/&gt;&lt;/object&gt;&lt;object type=&quot;3&quot; unique_id=&quot;10023&quot;&gt;&lt;property id=&quot;20148&quot; value=&quot;5&quot;/&gt;&lt;property id=&quot;20300&quot; value=&quot;Slide 45&quot;/&gt;&lt;property id=&quot;20307&quot; value=&quot;267&quot;/&gt;&lt;/object&gt;&lt;object type=&quot;3&quot; unique_id=&quot;18380&quot;&gt;&lt;property id=&quot;20148&quot; value=&quot;5&quot;/&gt;&lt;property id=&quot;20300&quot; value=&quot;Slide 9 - &amp;quot;DYNAMIC CYCLES IN SPACE&amp;quot;&quot;/&gt;&lt;property id=&quot;20307&quot; value=&quot;313&quot;/&gt;&lt;/object&gt;&lt;object type=&quot;3&quot; unique_id=&quot;18381&quot;&gt;&lt;property id=&quot;20148&quot; value=&quot;5&quot;/&gt;&lt;property id=&quot;20300&quot; value=&quot;Slide 10 - &amp;quot;COHERENT STATE IN SPACE &amp;quot;&quot;/&gt;&lt;property id=&quot;20307&quot; value=&quot;314&quot;/&gt;&lt;/object&gt;&lt;object type=&quot;3&quot; unique_id=&quot;18382&quot;&gt;&lt;property id=&quot;20148&quot; value=&quot;5&quot;/&gt;&lt;property id=&quot;20300&quot; value=&quot;Slide 11 - &amp;quot;MOOLAPRAKRITHI&amp;quot;&quot;/&gt;&lt;property id=&quot;20307&quot; value=&quot;315&quot;/&gt;&lt;/object&gt;&lt;object type=&quot;3&quot; unique_id=&quot;18383&quot;&gt;&lt;property id=&quot;20148&quot; value=&quot;5&quot;/&gt;&lt;property id=&quot;20300&quot; value=&quot;Slide 12 - &amp;quot;VRITHI&amp;quot;&quot;/&gt;&lt;property id=&quot;20307&quot; value=&quot;316&quot;/&gt;&lt;/object&gt;&lt;object type=&quot;3&quot; unique_id=&quot;18384&quot;&gt;&lt;property id=&quot;20148&quot; value=&quot;5&quot;/&gt;&lt;property id=&quot;20300&quot; value=&quot;Slide 13 - &amp;quot;VIKHARO     &amp;quot;&quot;/&gt;&lt;property id=&quot;20307&quot; value=&quot;317&quot;/&gt;&lt;/object&gt;&lt;object type=&quot;3&quot; unique_id=&quot;18385&quot;&gt;&lt;property id=&quot;20148&quot; value=&quot;5&quot;/&gt;&lt;property id=&quot;20300&quot; value=&quot;Slide 14 - &amp;quot;VIKRITHI&amp;quot;&quot;/&gt;&lt;property id=&quot;20307&quot; value=&quot;318&quot;/&gt;&lt;/object&gt;&lt;object type=&quot;3&quot; unique_id=&quot;18386&quot;&gt;&lt;property id=&quot;20148&quot; value=&quot;5&quot;/&gt;&lt;property id=&quot;20300&quot; value=&quot;Slide 15 - &amp;quot;PRAKRITHI&amp;quot;&quot;/&gt;&lt;property id=&quot;20307&quot; value=&quot;319&quot;/&gt;&lt;/object&gt;&lt;object type=&quot;3&quot; unique_id=&quot;18675&quot;&gt;&lt;property id=&quot;20148&quot; value=&quot;5&quot;/&gt;&lt;property id=&quot;20300&quot; value=&quot;Slide 16 - &amp;quot;MAHAD&amp;quot;&quot;/&gt;&lt;property id=&quot;20307&quot; value=&quot;320&quot;/&gt;&lt;/object&gt;&lt;object type=&quot;3&quot; unique_id=&quot;18676&quot;&gt;&lt;property id=&quot;20148&quot; value=&quot;5&quot;/&gt;&lt;property id=&quot;20300&quot; value=&quot;Slide 17 - &amp;quot;PURUSHA&amp;quot;&quot;/&gt;&lt;property id=&quot;20307&quot; value=&quot;321&quot;/&gt;&lt;/object&gt;&lt;object type=&quot;3&quot; unique_id=&quot;18677&quot;&gt;&lt;property id=&quot;20148&quot; value=&quot;5&quot;/&gt;&lt;property id=&quot;20300&quot; value=&quot;Slide 18 - &amp;quot;MOOLAPRAKRITHI UNIFIES&amp;quot;&quot;/&gt;&lt;property id=&quot;20307&quot; value=&quot;322&quot;/&gt;&lt;/object&gt;&lt;object type=&quot;3&quot; unique_id=&quot;18678&quot;&gt;&lt;property id=&quot;20148&quot; value=&quot;5&quot;/&gt;&lt;property id=&quot;20300&quot; value=&quot;Slide 19 - &amp;quot;COHERENT FORMS IN SPACE&amp;quot;&quot;/&gt;&lt;property id=&quot;20307&quot; value=&quot;323&quot;/&gt;&lt;/object&gt;&lt;object type=&quot;3&quot; unique_id=&quot;18679&quot;&gt;&lt;property id=&quot;20148&quot; value=&quot;5&quot;/&gt;&lt;property id=&quot;20300&quot; value=&quot;Slide 20 - &amp;quot;RESONANT FORMS IN SPACE&amp;quot;&quot;/&gt;&lt;property id=&quot;20307&quot; value=&quot;324&quot;/&gt;&lt;/object&gt;&lt;object type=&quot;3&quot; unique_id=&quot;18885&quot;&gt;&lt;property id=&quot;20148&quot; value=&quot;5&quot;/&gt;&lt;property id=&quot;20300&quot; value=&quot;Slide 21 - &amp;quot;QUANTUM MIGRATION IN SPACE&amp;quot;&quot;/&gt;&lt;property id=&quot;20307&quot; value=&quot;325&quot;/&gt;&lt;/object&gt;&lt;object type=&quot;3&quot; unique_id=&quot;18886&quot;&gt;&lt;property id=&quot;20148&quot; value=&quot;5&quot;/&gt;&lt;property id=&quot;20300&quot; value=&quot;Slide 22 - &amp;quot;GRAVITATION&amp;quot;&quot;/&gt;&lt;property id=&quot;20307&quot; value=&quot;326&quot;/&gt;&lt;/object&gt;&lt;object type=&quot;3&quot; unique_id=&quot;18887&quot;&gt;&lt;property id=&quot;20148&quot; value=&quot;5&quot;/&gt;&lt;property id=&quot;20300&quot; value=&quot;Slide 23 - &amp;quot;GRAVITATIONAL SPECTRUM&amp;quot;&quot;/&gt;&lt;property id=&quot;20307&quot; value=&quot;327&quot;/&gt;&lt;/object&gt;&lt;object type=&quot;3&quot; unique_id=&quot;19064&quot;&gt;&lt;property id=&quot;20148&quot; value=&quot;5&quot;/&gt;&lt;property id=&quot;20300&quot; value=&quot;Slide 25 - &amp;quot; INTERACTIVE CYCLE&amp;quot;&quot;/&gt;&lt;property id=&quot;20307&quot; value=&quot;328&quot;/&gt;&lt;/object&gt;&lt;object type=&quot;3&quot; unique_id=&quot;19065&quot;&gt;&lt;property id=&quot;20148&quot; value=&quot;5&quot;/&gt;&lt;property id=&quot;20300&quot; value=&quot;Slide 26 - &amp;quot; INTERACTIVE CYCLE &amp;quot;&quot;/&gt;&lt;property id=&quot;20307&quot; value=&quot;329&quot;/&gt;&lt;/object&gt;&lt;object type=&quot;3&quot; unique_id=&quot;19399&quot;&gt;&lt;property id=&quot;20148&quot; value=&quot;5&quot;/&gt;&lt;property id=&quot;20300&quot; value=&quot;Slide 4 - &amp;quot;SPACE COMPRISES&amp;quot;&quot;/&gt;&lt;property id=&quot;20307&quot; value=&quot;332&quot;/&gt;&lt;/object&gt;&lt;object type=&quot;3&quot; unique_id=&quot;19400&quot;&gt;&lt;property id=&quot;20148&quot; value=&quot;5&quot;/&gt;&lt;property id=&quot;20300&quot; value=&quot;Slide 46 - &amp;quot;SANKHYAKARIKA&amp;quot;&quot;/&gt;&lt;property id=&quot;20307&quot; value=&quot;330&quot;/&gt;&lt;/object&gt;&lt;object type=&quot;3&quot; unique_id=&quot;20788&quot;&gt;&lt;property id=&quot;20148&quot; value=&quot;5&quot;/&gt;&lt;property id=&quot;20300&quot; value=&quot;Slide 3 - &amp;quot;SANKHYA KARIKA&amp;quot;&quot;/&gt;&lt;property id=&quot;20307&quot; value=&quot;336&quot;/&gt;&lt;/object&gt;&lt;object type=&quot;3&quot; unique_id=&quot;21374&quot;&gt;&lt;property id=&quot;20148&quot; value=&quot;5&quot;/&gt;&lt;property id=&quot;20300&quot; value=&quot;Slide 2&quot;/&gt;&lt;property id=&quot;20307&quot; value=&quot;337&quot;/&gt;&lt;/object&gt;&lt;object type=&quot;3&quot; unique_id=&quot;21927&quot;&gt;&lt;property id=&quot;20148&quot; value=&quot;5&quot;/&gt;&lt;property id=&quot;20300&quot; value=&quot;Slide 6 - &amp;quot; INTERACTIVE CYCLE&amp;quot;&quot;/&gt;&lt;property id=&quot;20307&quot; value=&quot;338&quot;/&gt;&lt;/object&gt;&lt;object type=&quot;3&quot; unique_id=&quot;22257&quot;&gt;&lt;property id=&quot;20148&quot; value=&quot;5&quot;/&gt;&lt;property id=&quot;20300&quot; value=&quot;Slide 7 - &amp;quot; INTERACTIVE MODES &amp;quot;&quot;/&gt;&lt;property id=&quot;20307&quot; value=&quot;339&quot;/&gt;&lt;/object&gt;&lt;object type=&quot;3&quot; unique_id=&quot;22594&quot;&gt;&lt;property id=&quot;20148&quot; value=&quot;5&quot;/&gt;&lt;property id=&quot;20300&quot; value=&quot;Slide 29 - &amp;quot; Cycle Diagram&amp;quot;&quot;/&gt;&lt;property id=&quot;20307&quot; value=&quot;340&quot;/&gt;&lt;/object&gt;&lt;object type=&quot;3&quot; unique_id=&quot;22595&quot;&gt;&lt;property id=&quot;20148&quot; value=&quot;5&quot;/&gt;&lt;property id=&quot;20300&quot; value=&quot;Slide 36 - &amp;quot;Diagram&amp;quot;&quot;/&gt;&lt;property id=&quot;20307&quot; value=&quot;341&quot;/&gt;&lt;/object&gt;&lt;object type=&quot;3&quot; unique_id=&quot;24071&quot;&gt;&lt;property id=&quot;20148&quot; value=&quot;5&quot;/&gt;&lt;property id=&quot;20300&quot; value=&quot;Slide 5 - &amp;quot;DYNAMIC STATES OF SPACE&amp;quot;&quot;/&gt;&lt;property id=&quot;20307&quot; value=&quot;343&quot;/&gt;&lt;/object&gt;&lt;object type=&quot;3&quot; unique_id=&quot;24808&quot;&gt;&lt;property id=&quot;20148&quot; value=&quot;5&quot;/&gt;&lt;property id=&quot;20300&quot; value=&quot;Slide 33 - &amp;quot;GRAVITATION&amp;quot;&quot;/&gt;&lt;property id=&quot;20307&quot; value=&quot;344&quot;/&gt;&lt;/object&gt;&lt;object type=&quot;3&quot; unique_id=&quot;24856&quot;&gt;&lt;property id=&quot;20148&quot; value=&quot;5&quot;/&gt;&lt;property id=&quot;20300&quot; value=&quot;Slide 8 - &amp;quot; CONCEPT OF SIMULTANEITY&amp;quot;&quot;/&gt;&lt;property id=&quot;20307&quot; value=&quot;345&quot;/&gt;&lt;/object&gt;&lt;object type=&quot;3&quot; unique_id=&quot;24904&quot;&gt;&lt;property id=&quot;20148&quot; value=&quot;5&quot;/&gt;&lt;property id=&quot;20300&quot; value=&quot;Slide 47&quot;/&gt;&lt;property id=&quot;20307&quot; value=&quot;346&quot;/&gt;&lt;/object&gt;&lt;object type=&quot;3&quot; unique_id=&quot;25865&quot;&gt;&lt;property id=&quot;20148&quot; value=&quot;5&quot;/&gt;&lt;property id=&quot;20300&quot; value=&quot;Slide 24&quot;/&gt;&lt;property id=&quot;20307&quot; value=&quot;347&quot;/&gt;&lt;/object&gt;&lt;/object&gt;&lt;/object&gt;&lt;/database&gt;"/>
  <p:tag name="SECTOMILLISECCONVERTED" val="1"/>
</p:tagLst>
</file>

<file path=ppt/theme/theme1.xml><?xml version="1.0" encoding="utf-8"?>
<a:theme xmlns:a="http://schemas.openxmlformats.org/drawingml/2006/main" name="217tgp_cube_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17tgp_cube_d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7tgp_cube_dark 1">
        <a:dk1>
          <a:srgbClr val="969696"/>
        </a:dk1>
        <a:lt1>
          <a:srgbClr val="FFFFFF"/>
        </a:lt1>
        <a:dk2>
          <a:srgbClr val="005E5C"/>
        </a:dk2>
        <a:lt2>
          <a:srgbClr val="DAEEA2"/>
        </a:lt2>
        <a:accent1>
          <a:srgbClr val="238FD9"/>
        </a:accent1>
        <a:accent2>
          <a:srgbClr val="43A98E"/>
        </a:accent2>
        <a:accent3>
          <a:srgbClr val="AAB6B5"/>
        </a:accent3>
        <a:accent4>
          <a:srgbClr val="DADADA"/>
        </a:accent4>
        <a:accent5>
          <a:srgbClr val="ACC6E9"/>
        </a:accent5>
        <a:accent6>
          <a:srgbClr val="3C9980"/>
        </a:accent6>
        <a:hlink>
          <a:srgbClr val="D8A642"/>
        </a:hlink>
        <a:folHlink>
          <a:srgbClr val="B3703D"/>
        </a:folHlink>
      </a:clrScheme>
      <a:clrMap bg1="dk2" tx1="lt1" bg2="dk1" tx2="lt2" accent1="accent1" accent2="accent2" accent3="accent3" accent4="accent4" accent5="accent5" accent6="accent6" hlink="hlink" folHlink="folHlink"/>
    </a:extraClrScheme>
    <a:extraClrScheme>
      <a:clrScheme name="217tgp_cube_dark 2">
        <a:dk1>
          <a:srgbClr val="969696"/>
        </a:dk1>
        <a:lt1>
          <a:srgbClr val="FFFFFF"/>
        </a:lt1>
        <a:dk2>
          <a:srgbClr val="3F1F53"/>
        </a:dk2>
        <a:lt2>
          <a:srgbClr val="F3CC9D"/>
        </a:lt2>
        <a:accent1>
          <a:srgbClr val="557FE7"/>
        </a:accent1>
        <a:accent2>
          <a:srgbClr val="EB6363"/>
        </a:accent2>
        <a:accent3>
          <a:srgbClr val="AFABB3"/>
        </a:accent3>
        <a:accent4>
          <a:srgbClr val="DADADA"/>
        </a:accent4>
        <a:accent5>
          <a:srgbClr val="B4C0F1"/>
        </a:accent5>
        <a:accent6>
          <a:srgbClr val="D55959"/>
        </a:accent6>
        <a:hlink>
          <a:srgbClr val="9351C9"/>
        </a:hlink>
        <a:folHlink>
          <a:srgbClr val="3EB2AC"/>
        </a:folHlink>
      </a:clrScheme>
      <a:clrMap bg1="dk2" tx1="lt1" bg2="dk1" tx2="lt2" accent1="accent1" accent2="accent2" accent3="accent3" accent4="accent4" accent5="accent5" accent6="accent6" hlink="hlink" folHlink="folHlink"/>
    </a:extraClrScheme>
    <a:extraClrScheme>
      <a:clrScheme name="217tgp_cube_dark 3">
        <a:dk1>
          <a:srgbClr val="969696"/>
        </a:dk1>
        <a:lt1>
          <a:srgbClr val="FFFFFF"/>
        </a:lt1>
        <a:dk2>
          <a:srgbClr val="0A2068"/>
        </a:dk2>
        <a:lt2>
          <a:srgbClr val="85D9F7"/>
        </a:lt2>
        <a:accent1>
          <a:srgbClr val="5AB14B"/>
        </a:accent1>
        <a:accent2>
          <a:srgbClr val="2F7ADF"/>
        </a:accent2>
        <a:accent3>
          <a:srgbClr val="AAABB9"/>
        </a:accent3>
        <a:accent4>
          <a:srgbClr val="DADADA"/>
        </a:accent4>
        <a:accent5>
          <a:srgbClr val="B5D5B1"/>
        </a:accent5>
        <a:accent6>
          <a:srgbClr val="2A6ECA"/>
        </a:accent6>
        <a:hlink>
          <a:srgbClr val="8A52C8"/>
        </a:hlink>
        <a:folHlink>
          <a:srgbClr val="C4835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2996</TotalTime>
  <Words>11918</Words>
  <Application>Microsoft Office PowerPoint</Application>
  <PresentationFormat>On-screen Show (4:3)</PresentationFormat>
  <Paragraphs>529</Paragraphs>
  <Slides>76</Slides>
  <Notes>76</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217tgp_cube_dark</vt:lpstr>
      <vt:lpstr>Slide 1</vt:lpstr>
      <vt:lpstr>SANKHYA KARIKA</vt:lpstr>
      <vt:lpstr>LOGIC OF SANKHYA KARIKA</vt:lpstr>
      <vt:lpstr>SUTRA  1</vt:lpstr>
      <vt:lpstr>SUTRA  2</vt:lpstr>
      <vt:lpstr>SUTRA  3</vt:lpstr>
      <vt:lpstr>SUTRA  4</vt:lpstr>
      <vt:lpstr>SUTRA  5</vt:lpstr>
      <vt:lpstr>SUTRA  6</vt:lpstr>
      <vt:lpstr>SUTRA  7</vt:lpstr>
      <vt:lpstr>SUTRA  8</vt:lpstr>
      <vt:lpstr>SUTRA  9</vt:lpstr>
      <vt:lpstr>SUTRA  10</vt:lpstr>
      <vt:lpstr>SUTRA  11</vt:lpstr>
      <vt:lpstr>SUTRA  12</vt:lpstr>
      <vt:lpstr>SUTRA  13</vt:lpstr>
      <vt:lpstr>SUTRA  14</vt:lpstr>
      <vt:lpstr>SUTRA  15</vt:lpstr>
      <vt:lpstr>SUTRA  16</vt:lpstr>
      <vt:lpstr>SUTRA  17</vt:lpstr>
      <vt:lpstr>SUTRA  18</vt:lpstr>
      <vt:lpstr>SUTRA  19</vt:lpstr>
      <vt:lpstr>SUTRA  20</vt:lpstr>
      <vt:lpstr>SUTRA  21</vt:lpstr>
      <vt:lpstr>SUTRA  22</vt:lpstr>
      <vt:lpstr>SUTRA  23</vt:lpstr>
      <vt:lpstr>SUTRA  24</vt:lpstr>
      <vt:lpstr>SUTRA  25</vt:lpstr>
      <vt:lpstr>SUTRA  26</vt:lpstr>
      <vt:lpstr>SUTRA  27</vt:lpstr>
      <vt:lpstr>SUTRA  28</vt:lpstr>
      <vt:lpstr>SUTRA  29</vt:lpstr>
      <vt:lpstr>SUTRA  30</vt:lpstr>
      <vt:lpstr>SUTRA  31</vt:lpstr>
      <vt:lpstr>SUTRA  32</vt:lpstr>
      <vt:lpstr>SUTRA  33</vt:lpstr>
      <vt:lpstr>SUTRA  34</vt:lpstr>
      <vt:lpstr>SUTRA  35</vt:lpstr>
      <vt:lpstr>SUTRA  36</vt:lpstr>
      <vt:lpstr>SUTRA  37</vt:lpstr>
      <vt:lpstr>SUTRA  38</vt:lpstr>
      <vt:lpstr>SUTRA  39</vt:lpstr>
      <vt:lpstr> SUTRA 40</vt:lpstr>
      <vt:lpstr> SUTRA 41</vt:lpstr>
      <vt:lpstr> SUTRA 42</vt:lpstr>
      <vt:lpstr> SUTRA 43</vt:lpstr>
      <vt:lpstr> SUTRA 44</vt:lpstr>
      <vt:lpstr> SUTRA 45</vt:lpstr>
      <vt:lpstr> SUTRA 46</vt:lpstr>
      <vt:lpstr> SUTRA 47</vt:lpstr>
      <vt:lpstr> SUTRA 48</vt:lpstr>
      <vt:lpstr> SUTRA 49</vt:lpstr>
      <vt:lpstr> SUTRA 50</vt:lpstr>
      <vt:lpstr> SUTRA 51</vt:lpstr>
      <vt:lpstr> SUTRA 52</vt:lpstr>
      <vt:lpstr> SUTRA 53</vt:lpstr>
      <vt:lpstr> SUTRA 54</vt:lpstr>
      <vt:lpstr> SUTRA 55</vt:lpstr>
      <vt:lpstr> SUTRA 56</vt:lpstr>
      <vt:lpstr> SUTRA 57</vt:lpstr>
      <vt:lpstr> SUTRA 58</vt:lpstr>
      <vt:lpstr> SUTRA 59</vt:lpstr>
      <vt:lpstr> SUTRA 60</vt:lpstr>
      <vt:lpstr> SUTRA 61</vt:lpstr>
      <vt:lpstr> SUTRA 62</vt:lpstr>
      <vt:lpstr> SUTRA 63</vt:lpstr>
      <vt:lpstr> SUTRA 64</vt:lpstr>
      <vt:lpstr> SUTRA 65</vt:lpstr>
      <vt:lpstr> SUTRA 66</vt:lpstr>
      <vt:lpstr> SUTRA 67</vt:lpstr>
      <vt:lpstr> SUTRA 68</vt:lpstr>
      <vt:lpstr> NOTE 1: 68</vt:lpstr>
      <vt:lpstr> NOTE 2: 68</vt:lpstr>
      <vt:lpstr> SUTRA 69</vt:lpstr>
      <vt:lpstr> SUTRA 70</vt:lpstr>
      <vt:lpstr>SANKHYA KARIKA</vt:lpstr>
    </vt:vector>
  </TitlesOfParts>
  <Company>Guilddesign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Sung Ha, Park</dc:creator>
  <cp:lastModifiedBy>G Srinnivasan</cp:lastModifiedBy>
  <cp:revision>718</cp:revision>
  <dcterms:created xsi:type="dcterms:W3CDTF">2004-09-21T09:36:36Z</dcterms:created>
  <dcterms:modified xsi:type="dcterms:W3CDTF">2013-12-25T11:46:11Z</dcterms:modified>
</cp:coreProperties>
</file>